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Viga"/>
      <p:regular r:id="rId43"/>
    </p:embeddedFont>
    <p:embeddedFont>
      <p:font typeface="Rubik"/>
      <p:regular r:id="rId44"/>
      <p:bold r:id="rId45"/>
      <p:italic r:id="rId46"/>
      <p:boldItalic r:id="rId47"/>
    </p:embeddedFont>
    <p:embeddedFont>
      <p:font typeface="DM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7">
          <p15:clr>
            <a:srgbClr val="747775"/>
          </p15:clr>
        </p15:guide>
        <p15:guide id="2" orient="horz" pos="680">
          <p15:clr>
            <a:srgbClr val="747775"/>
          </p15:clr>
        </p15:guide>
        <p15:guide id="3" orient="horz" pos="907">
          <p15:clr>
            <a:srgbClr val="747775"/>
          </p15:clr>
        </p15:guide>
        <p15:guide id="4" orient="horz" pos="1814">
          <p15:clr>
            <a:srgbClr val="747775"/>
          </p15:clr>
        </p15:guide>
        <p15:guide id="5" orient="horz" pos="2721">
          <p15:clr>
            <a:srgbClr val="747775"/>
          </p15:clr>
        </p15:guide>
        <p15:guide id="6" pos="340">
          <p15:clr>
            <a:srgbClr val="747775"/>
          </p15:clr>
        </p15:guide>
        <p15:guide id="7" pos="5419">
          <p15:clr>
            <a:srgbClr val="747775"/>
          </p15:clr>
        </p15:guide>
        <p15:guide id="8"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B224F6-BBE7-424C-B708-44FA2457DD43}">
  <a:tblStyle styleId="{51B224F6-BBE7-424C-B708-44FA2457DD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7" orient="horz"/>
        <p:guide pos="680" orient="horz"/>
        <p:guide pos="907" orient="horz"/>
        <p:guide pos="1814" orient="horz"/>
        <p:guide pos="2721" orient="horz"/>
        <p:guide pos="340"/>
        <p:guide pos="5419"/>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ubik-regular.fntdata"/><Relationship Id="rId43" Type="http://schemas.openxmlformats.org/officeDocument/2006/relationships/font" Target="fonts/Viga-regular.fntdata"/><Relationship Id="rId46" Type="http://schemas.openxmlformats.org/officeDocument/2006/relationships/font" Target="fonts/Rubik-italic.fntdata"/><Relationship Id="rId45" Type="http://schemas.openxmlformats.org/officeDocument/2006/relationships/font" Target="fonts/Rubi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DMSans-regular.fntdata"/><Relationship Id="rId47" Type="http://schemas.openxmlformats.org/officeDocument/2006/relationships/font" Target="fonts/Rubik-boldItalic.fntdata"/><Relationship Id="rId49" Type="http://schemas.openxmlformats.org/officeDocument/2006/relationships/font" Target="fonts/DM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DMSans-boldItalic.fntdata"/><Relationship Id="rId50" Type="http://schemas.openxmlformats.org/officeDocument/2006/relationships/font" Target="fonts/DM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64b1f8c854_0_1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g364b1f8c854_0_1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64b1f8c854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364b1f8c854_0_1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64b1f8c854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64b1f8c854_0_1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64b1f8c854_0_1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364b1f8c854_0_1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64b1f8c854_0_1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g364b1f8c854_0_1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64b1f8c854_0_1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364b1f8c854_0_14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64b1f8c854_0_1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g364b1f8c854_0_14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4b1f8c854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364b1f8c854_0_1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64b1f8c854_0_1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g364b1f8c854_0_1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4b1f8c854_0_1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364b1f8c854_0_14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4b1f8c854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g364b1f8c854_0_14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63d05f836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3663d05f836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64b1f8c854_0_1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g364b1f8c854_0_1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64b1f8c854_0_1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g364b1f8c854_0_14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64b1f8c854_0_1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364b1f8c854_0_1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64b1f8c854_0_1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364b1f8c854_0_1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64b1f8c854_0_1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364b1f8c854_0_15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64b1f8c854_0_1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g364b1f8c854_0_15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64b1f8c854_0_1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364b1f8c854_0_1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64b1f8c854_0_1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364b1f8c854_0_1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64b1f8c854_0_1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t>Resultados: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Preparar estructuras de datos</a:t>
            </a:r>
            <a:endParaRPr/>
          </a:p>
          <a:p>
            <a:pPr indent="0" lvl="0" marL="0" rtl="0" algn="l">
              <a:spcBef>
                <a:spcPts val="0"/>
              </a:spcBef>
              <a:spcAft>
                <a:spcPts val="0"/>
              </a:spcAft>
              <a:buSzPts val="1100"/>
              <a:buNone/>
            </a:pPr>
            <a:r>
              <a:rPr lang="es-419"/>
              <a:t>productos = []  # Lista para almacenar diccionarios</a:t>
            </a:r>
            <a:endParaRPr/>
          </a:p>
          <a:p>
            <a:pPr indent="0" lvl="0" marL="0" rtl="0" algn="l">
              <a:spcBef>
                <a:spcPts val="0"/>
              </a:spcBef>
              <a:spcAft>
                <a:spcPts val="0"/>
              </a:spcAft>
              <a:buSzPts val="1100"/>
              <a:buNone/>
            </a:pPr>
            <a:br>
              <a:rPr lang="es-419"/>
            </a:br>
            <a:r>
              <a:rPr lang="es-419"/>
              <a:t>Print(“Bienvenido al programa de Lista de compras”)</a:t>
            </a:r>
            <a:br>
              <a:rPr lang="es-419"/>
            </a:br>
            <a:endParaRPr/>
          </a:p>
          <a:p>
            <a:pPr indent="0" lvl="0" marL="0" rtl="0" algn="l">
              <a:spcBef>
                <a:spcPts val="0"/>
              </a:spcBef>
              <a:spcAft>
                <a:spcPts val="0"/>
              </a:spcAft>
              <a:buSzPts val="1100"/>
              <a:buNone/>
            </a:pPr>
            <a:r>
              <a:rPr lang="es-419"/>
              <a:t># Recolección de datos</a:t>
            </a:r>
            <a:br>
              <a:rPr lang="es-419"/>
            </a:br>
            <a:endParaRPr/>
          </a:p>
          <a:p>
            <a:pPr indent="0" lvl="0" marL="0" rtl="0" algn="l">
              <a:spcBef>
                <a:spcPts val="0"/>
              </a:spcBef>
              <a:spcAft>
                <a:spcPts val="0"/>
              </a:spcAft>
              <a:buSzPts val="1100"/>
              <a:buNone/>
            </a:pPr>
            <a:r>
              <a:rPr lang="es-419"/>
              <a:t>for i in range(3):</a:t>
            </a:r>
            <a:endParaRPr/>
          </a:p>
          <a:p>
            <a:pPr indent="0" lvl="0" marL="0" rtl="0" algn="l">
              <a:spcBef>
                <a:spcPts val="0"/>
              </a:spcBef>
              <a:spcAft>
                <a:spcPts val="0"/>
              </a:spcAft>
              <a:buSzPts val="1100"/>
              <a:buNone/>
            </a:pPr>
            <a:r>
              <a:rPr lang="es-419"/>
              <a:t>    print(f"Ingresa el producto {i + 1}:")</a:t>
            </a:r>
            <a:endParaRPr/>
          </a:p>
          <a:p>
            <a:pPr indent="0" lvl="0" marL="0" rtl="0" algn="l">
              <a:spcBef>
                <a:spcPts val="0"/>
              </a:spcBef>
              <a:spcAft>
                <a:spcPts val="0"/>
              </a:spcAft>
              <a:buSzPts val="1100"/>
              <a:buNone/>
            </a:pPr>
            <a:r>
              <a:rPr lang="es-419"/>
              <a:t>    nombre = input("Nombre: ")</a:t>
            </a:r>
            <a:endParaRPr/>
          </a:p>
          <a:p>
            <a:pPr indent="0" lvl="0" marL="0" rtl="0" algn="l">
              <a:spcBef>
                <a:spcPts val="0"/>
              </a:spcBef>
              <a:spcAft>
                <a:spcPts val="0"/>
              </a:spcAft>
              <a:buSzPts val="1100"/>
              <a:buNone/>
            </a:pPr>
            <a:r>
              <a:rPr lang="es-419"/>
              <a:t>    precio = float(input("Precio: "))</a:t>
            </a:r>
            <a:endParaRPr/>
          </a:p>
          <a:p>
            <a:pPr indent="0" lvl="0" marL="0" rtl="0" algn="l">
              <a:spcBef>
                <a:spcPts val="0"/>
              </a:spcBef>
              <a:spcAft>
                <a:spcPts val="0"/>
              </a:spcAft>
              <a:buSzPts val="1100"/>
              <a:buNone/>
            </a:pPr>
            <a:r>
              <a:rPr lang="es-419"/>
              <a:t>    </a:t>
            </a:r>
            <a:endParaRPr/>
          </a:p>
          <a:p>
            <a:pPr indent="0" lvl="0" marL="0" rtl="0" algn="l">
              <a:spcBef>
                <a:spcPts val="0"/>
              </a:spcBef>
              <a:spcAft>
                <a:spcPts val="0"/>
              </a:spcAft>
              <a:buSzPts val="1100"/>
              <a:buNone/>
            </a:pPr>
            <a:r>
              <a:rPr lang="es-419"/>
              <a:t>    # Crear diccionario y agregarlo a la lista</a:t>
            </a:r>
            <a:endParaRPr/>
          </a:p>
          <a:p>
            <a:pPr indent="0" lvl="0" marL="0" rtl="0" algn="l">
              <a:spcBef>
                <a:spcPts val="0"/>
              </a:spcBef>
              <a:spcAft>
                <a:spcPts val="0"/>
              </a:spcAft>
              <a:buSzPts val="1100"/>
              <a:buNone/>
            </a:pPr>
            <a:r>
              <a:rPr lang="es-419"/>
              <a:t>    producto = {"nombre": nombre, "precio": precio}</a:t>
            </a:r>
            <a:endParaRPr/>
          </a:p>
          <a:p>
            <a:pPr indent="0" lvl="0" marL="0" rtl="0" algn="l">
              <a:spcBef>
                <a:spcPts val="0"/>
              </a:spcBef>
              <a:spcAft>
                <a:spcPts val="0"/>
              </a:spcAft>
              <a:buSzPts val="1100"/>
              <a:buNone/>
            </a:pPr>
            <a:r>
              <a:rPr lang="es-419"/>
              <a:t>    productos.append(producto)</a:t>
            </a:r>
            <a:endParaRPr/>
          </a:p>
          <a:p>
            <a:pPr indent="0" lvl="0" marL="0" rtl="0" algn="l">
              <a:spcBef>
                <a:spcPts val="0"/>
              </a:spcBef>
              <a:spcAft>
                <a:spcPts val="0"/>
              </a:spcAft>
              <a:buSzPts val="1100"/>
              <a:buNone/>
            </a:pPr>
            <a:r>
              <a:rPr lang="es-419"/>
              <a:t>    print()  # Línea en blanco para separar</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Procesamiento</a:t>
            </a:r>
            <a:br>
              <a:rPr lang="es-419"/>
            </a:br>
            <a:endParaRPr/>
          </a:p>
          <a:p>
            <a:pPr indent="0" lvl="0" marL="0" rtl="0" algn="l">
              <a:spcBef>
                <a:spcPts val="0"/>
              </a:spcBef>
              <a:spcAft>
                <a:spcPts val="0"/>
              </a:spcAft>
              <a:buSzPts val="1100"/>
              <a:buNone/>
            </a:pPr>
            <a:r>
              <a:rPr lang="es-419"/>
              <a:t>total_pagar = 0</a:t>
            </a:r>
            <a:endParaRPr/>
          </a:p>
          <a:p>
            <a:pPr indent="0" lvl="0" marL="0" rtl="0" algn="l">
              <a:spcBef>
                <a:spcPts val="0"/>
              </a:spcBef>
              <a:spcAft>
                <a:spcPts val="0"/>
              </a:spcAft>
              <a:buSzPts val="1100"/>
              <a:buNone/>
            </a:pPr>
            <a:r>
              <a:rPr lang="es-419"/>
              <a:t>producto_mas_caro = productos[0]  # Inicializar con el primero</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Recorrer productos para calcular estadísticas</a:t>
            </a:r>
            <a:br>
              <a:rPr lang="es-419"/>
            </a:br>
            <a:endParaRPr/>
          </a:p>
          <a:p>
            <a:pPr indent="0" lvl="0" marL="0" rtl="0" algn="l">
              <a:spcBef>
                <a:spcPts val="0"/>
              </a:spcBef>
              <a:spcAft>
                <a:spcPts val="0"/>
              </a:spcAft>
              <a:buSzPts val="1100"/>
              <a:buNone/>
            </a:pPr>
            <a:r>
              <a:rPr lang="es-419"/>
              <a:t>for producto in productos:</a:t>
            </a:r>
            <a:endParaRPr/>
          </a:p>
          <a:p>
            <a:pPr indent="0" lvl="0" marL="0" rtl="0" algn="l">
              <a:spcBef>
                <a:spcPts val="0"/>
              </a:spcBef>
              <a:spcAft>
                <a:spcPts val="0"/>
              </a:spcAft>
              <a:buSzPts val="1100"/>
              <a:buNone/>
            </a:pPr>
            <a:r>
              <a:rPr lang="es-419"/>
              <a:t>    total_pagar += producto["precio"]</a:t>
            </a:r>
            <a:endParaRPr/>
          </a:p>
          <a:p>
            <a:pPr indent="0" lvl="0" marL="0" rtl="0" algn="l">
              <a:spcBef>
                <a:spcPts val="0"/>
              </a:spcBef>
              <a:spcAft>
                <a:spcPts val="0"/>
              </a:spcAft>
              <a:buSzPts val="1100"/>
              <a:buNone/>
            </a:pPr>
            <a:r>
              <a:rPr lang="es-419"/>
              <a:t>    </a:t>
            </a:r>
            <a:endParaRPr/>
          </a:p>
          <a:p>
            <a:pPr indent="0" lvl="0" marL="0" rtl="0" algn="l">
              <a:spcBef>
                <a:spcPts val="0"/>
              </a:spcBef>
              <a:spcAft>
                <a:spcPts val="0"/>
              </a:spcAft>
              <a:buSzPts val="1100"/>
              <a:buNone/>
            </a:pPr>
            <a:r>
              <a:rPr lang="es-419"/>
              <a:t>    # Comparar para encontrar más caro</a:t>
            </a:r>
            <a:endParaRPr/>
          </a:p>
          <a:p>
            <a:pPr indent="0" lvl="0" marL="0" rtl="0" algn="l">
              <a:spcBef>
                <a:spcPts val="0"/>
              </a:spcBef>
              <a:spcAft>
                <a:spcPts val="0"/>
              </a:spcAft>
              <a:buSzPts val="1100"/>
              <a:buNone/>
            </a:pPr>
            <a:r>
              <a:rPr lang="es-419"/>
              <a:t>    if producto["precio"] &gt; producto_mas_caro["precio"]:</a:t>
            </a:r>
            <a:endParaRPr/>
          </a:p>
          <a:p>
            <a:pPr indent="0" lvl="0" marL="0" rtl="0" algn="l">
              <a:spcBef>
                <a:spcPts val="0"/>
              </a:spcBef>
              <a:spcAft>
                <a:spcPts val="0"/>
              </a:spcAft>
              <a:buSzPts val="1100"/>
              <a:buNone/>
            </a:pPr>
            <a:r>
              <a:rPr lang="es-419"/>
              <a:t>        producto_mas_caro = producto</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Presentación de resultados</a:t>
            </a:r>
            <a:br>
              <a:rPr lang="es-419"/>
            </a:br>
            <a:endParaRPr/>
          </a:p>
          <a:p>
            <a:pPr indent="0" lvl="0" marL="0" rtl="0" algn="l">
              <a:spcBef>
                <a:spcPts val="0"/>
              </a:spcBef>
              <a:spcAft>
                <a:spcPts val="0"/>
              </a:spcAft>
              <a:buSzPts val="1100"/>
              <a:buNone/>
            </a:pPr>
            <a:r>
              <a:rPr lang="es-419"/>
              <a:t>print("=== RESUMEN DE COMPRA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Lista numerada de productos</a:t>
            </a:r>
            <a:endParaRPr/>
          </a:p>
          <a:p>
            <a:pPr indent="0" lvl="0" marL="0" rtl="0" algn="l">
              <a:spcBef>
                <a:spcPts val="0"/>
              </a:spcBef>
              <a:spcAft>
                <a:spcPts val="0"/>
              </a:spcAft>
              <a:buSzPts val="1100"/>
              <a:buNone/>
            </a:pPr>
            <a:r>
              <a:rPr lang="es-419"/>
              <a:t>for i, producto in enumerate(productos, 1):</a:t>
            </a:r>
            <a:endParaRPr/>
          </a:p>
          <a:p>
            <a:pPr indent="0" lvl="0" marL="0" rtl="0" algn="l">
              <a:spcBef>
                <a:spcPts val="0"/>
              </a:spcBef>
              <a:spcAft>
                <a:spcPts val="0"/>
              </a:spcAft>
              <a:buSzPts val="1100"/>
              <a:buNone/>
            </a:pPr>
            <a:r>
              <a:rPr lang="es-419"/>
              <a:t>    print(f"{i}. {producto['nombre']} - ${producto['precio']:.2f}")</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s-419"/>
              <a:t># Estadísticas calculadas</a:t>
            </a:r>
            <a:br>
              <a:rPr lang="es-419"/>
            </a:br>
            <a:endParaRPr/>
          </a:p>
          <a:p>
            <a:pPr indent="0" lvl="0" marL="0" rtl="0" algn="l">
              <a:spcBef>
                <a:spcPts val="0"/>
              </a:spcBef>
              <a:spcAft>
                <a:spcPts val="0"/>
              </a:spcAft>
              <a:buSzPts val="1100"/>
              <a:buNone/>
            </a:pPr>
            <a:r>
              <a:rPr lang="es-419"/>
              <a:t>print(f"\nTotal a pagar: ${total_pagar:.2f}")</a:t>
            </a:r>
            <a:endParaRPr/>
          </a:p>
          <a:p>
            <a:pPr indent="0" lvl="0" marL="0" rtl="0" algn="l">
              <a:spcBef>
                <a:spcPts val="0"/>
              </a:spcBef>
              <a:spcAft>
                <a:spcPts val="0"/>
              </a:spcAft>
              <a:buSzPts val="1100"/>
              <a:buNone/>
            </a:pPr>
            <a:r>
              <a:rPr lang="es-419"/>
              <a:t>print(f"Producto más caro: {producto_mas_caro['nombre']} (${producto_mas_caro['precio']:.2f})")</a:t>
            </a:r>
            <a:endParaRPr/>
          </a:p>
          <a:p>
            <a:pPr indent="0" lvl="0" marL="0" rtl="0" algn="l">
              <a:spcBef>
                <a:spcPts val="0"/>
              </a:spcBef>
              <a:spcAft>
                <a:spcPts val="0"/>
              </a:spcAft>
              <a:buSzPts val="1100"/>
              <a:buNone/>
            </a:pPr>
            <a:r>
              <a:t/>
            </a:r>
            <a:endParaRPr/>
          </a:p>
        </p:txBody>
      </p:sp>
      <p:sp>
        <p:nvSpPr>
          <p:cNvPr id="572" name="Google Shape;572;g364b1f8c854_0_1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6520f5bb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36520f5bb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63d05f8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3663d05f8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652566ee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g3652566eea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64b1f8c854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364b1f8c854_0_1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63d05f836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3663d05f836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663d05f836_0_7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385" name="Google Shape;385;g3663d05f836_0_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663d05f836_0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391" name="Google Shape;391;g3663d05f836_0_5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64b1f8c854_0_1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64b1f8c854_0_1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ubik"/>
              <a:ea typeface="Rubik"/>
              <a:cs typeface="Rubik"/>
              <a:sym typeface="Rubik"/>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ubik"/>
              <a:ea typeface="Rubik"/>
              <a:cs typeface="Rubik"/>
              <a:sym typeface="Rubik"/>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4b1f8c854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64b1f8c854_0_1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64b1f8c854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364b1f8c854_0_1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se final">
  <p:cSld name="Two Content">
    <p:bg>
      <p:bgPr>
        <a:solidFill>
          <a:schemeClr val="dk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1766055" y="-145"/>
            <a:ext cx="6703524" cy="5144580"/>
            <a:chOff x="1766055" y="-145"/>
            <a:chExt cx="6703524" cy="5140982"/>
          </a:xfrm>
        </p:grpSpPr>
        <p:sp>
          <p:nvSpPr>
            <p:cNvPr id="52" name="Google Shape;52;p13"/>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13"/>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4" name="Google Shape;54;p13"/>
            <p:cNvGrpSpPr/>
            <p:nvPr/>
          </p:nvGrpSpPr>
          <p:grpSpPr>
            <a:xfrm>
              <a:off x="4369600" y="895557"/>
              <a:ext cx="4099979" cy="3410264"/>
              <a:chOff x="1145845" y="1168975"/>
              <a:chExt cx="2824455" cy="2333400"/>
            </a:xfrm>
          </p:grpSpPr>
          <p:sp>
            <p:nvSpPr>
              <p:cNvPr id="55" name="Google Shape;55;p13"/>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pic>
        <p:nvPicPr>
          <p:cNvPr id="57" name="Google Shape;57;p13"/>
          <p:cNvPicPr preferRelativeResize="0"/>
          <p:nvPr/>
        </p:nvPicPr>
        <p:blipFill rotWithShape="1">
          <a:blip r:embed="rId2">
            <a:alphaModFix amt="86000"/>
          </a:blip>
          <a:srcRect b="0" l="526" r="36033" t="149"/>
          <a:stretch/>
        </p:blipFill>
        <p:spPr>
          <a:xfrm>
            <a:off x="0" y="0"/>
            <a:ext cx="9144000" cy="5143503"/>
          </a:xfrm>
          <a:prstGeom prst="rect">
            <a:avLst/>
          </a:prstGeom>
          <a:noFill/>
          <a:ln>
            <a:noFill/>
          </a:ln>
        </p:spPr>
      </p:pic>
      <p:sp>
        <p:nvSpPr>
          <p:cNvPr id="58" name="Google Shape;58;p13"/>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pic>
        <p:nvPicPr>
          <p:cNvPr id="59" name="Google Shape;59;p13"/>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grpSp>
        <p:nvGrpSpPr>
          <p:cNvPr id="60" name="Google Shape;60;p13"/>
          <p:cNvGrpSpPr/>
          <p:nvPr/>
        </p:nvGrpSpPr>
        <p:grpSpPr>
          <a:xfrm>
            <a:off x="7527066" y="4484225"/>
            <a:ext cx="1550100" cy="493525"/>
            <a:chOff x="14901725" y="7977850"/>
            <a:chExt cx="3100200" cy="987050"/>
          </a:xfrm>
        </p:grpSpPr>
        <p:sp>
          <p:nvSpPr>
            <p:cNvPr id="61" name="Google Shape;61;p13"/>
            <p:cNvSpPr txBox="1"/>
            <p:nvPr/>
          </p:nvSpPr>
          <p:spPr>
            <a:xfrm>
              <a:off x="14901725" y="7977850"/>
              <a:ext cx="3100200" cy="48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62" name="Google Shape;62;p13"/>
            <p:cNvPicPr preferRelativeResize="0"/>
            <p:nvPr/>
          </p:nvPicPr>
          <p:blipFill>
            <a:blip r:embed="rId4">
              <a:alphaModFix/>
            </a:blip>
            <a:stretch>
              <a:fillRect/>
            </a:stretch>
          </p:blipFill>
          <p:spPr>
            <a:xfrm>
              <a:off x="15086400" y="8667134"/>
              <a:ext cx="2716950" cy="297766"/>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63" name="Shape 63"/>
        <p:cNvGrpSpPr/>
        <p:nvPr/>
      </p:nvGrpSpPr>
      <p:grpSpPr>
        <a:xfrm>
          <a:off x="0" y="0"/>
          <a:ext cx="0" cy="0"/>
          <a:chOff x="0" y="0"/>
          <a:chExt cx="0" cy="0"/>
        </a:xfrm>
      </p:grpSpPr>
      <p:grpSp>
        <p:nvGrpSpPr>
          <p:cNvPr id="64" name="Google Shape;64;p14"/>
          <p:cNvGrpSpPr/>
          <p:nvPr/>
        </p:nvGrpSpPr>
        <p:grpSpPr>
          <a:xfrm>
            <a:off x="1766055" y="-145"/>
            <a:ext cx="6703524" cy="5144580"/>
            <a:chOff x="1766055" y="-145"/>
            <a:chExt cx="6703524" cy="5140982"/>
          </a:xfrm>
        </p:grpSpPr>
        <p:sp>
          <p:nvSpPr>
            <p:cNvPr id="65" name="Google Shape;65;p14"/>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 name="Google Shape;66;p14"/>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7" name="Google Shape;67;p14"/>
            <p:cNvGrpSpPr/>
            <p:nvPr/>
          </p:nvGrpSpPr>
          <p:grpSpPr>
            <a:xfrm>
              <a:off x="4369600" y="895557"/>
              <a:ext cx="4099979" cy="3410264"/>
              <a:chOff x="1145845" y="1168975"/>
              <a:chExt cx="2824455" cy="2333400"/>
            </a:xfrm>
          </p:grpSpPr>
          <p:sp>
            <p:nvSpPr>
              <p:cNvPr id="68" name="Google Shape;68;p14"/>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sp>
        <p:nvSpPr>
          <p:cNvPr id="70" name="Google Shape;70;p14"/>
          <p:cNvSpPr/>
          <p:nvPr/>
        </p:nvSpPr>
        <p:spPr>
          <a:xfrm>
            <a:off x="0" y="738"/>
            <a:ext cx="9144000" cy="5143500"/>
          </a:xfrm>
          <a:prstGeom prst="rect">
            <a:avLst/>
          </a:prstGeom>
          <a:solidFill>
            <a:srgbClr val="00F0B1">
              <a:alpha val="8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71" name="Google Shape;71;p14"/>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sp>
        <p:nvSpPr>
          <p:cNvPr id="72" name="Google Shape;72;p14"/>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73" name="Google Shape;73;p14"/>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74" name="Google Shape;74;p14"/>
          <p:cNvGrpSpPr/>
          <p:nvPr/>
        </p:nvGrpSpPr>
        <p:grpSpPr>
          <a:xfrm>
            <a:off x="264949" y="4726180"/>
            <a:ext cx="997270" cy="258920"/>
            <a:chOff x="7348059" y="4597904"/>
            <a:chExt cx="1491133" cy="386564"/>
          </a:xfrm>
        </p:grpSpPr>
        <p:sp>
          <p:nvSpPr>
            <p:cNvPr id="75" name="Google Shape;75;p14"/>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76" name="Google Shape;76;p14"/>
            <p:cNvGrpSpPr/>
            <p:nvPr/>
          </p:nvGrpSpPr>
          <p:grpSpPr>
            <a:xfrm>
              <a:off x="7348059" y="4597904"/>
              <a:ext cx="1491133" cy="386564"/>
              <a:chOff x="7348059" y="4597904"/>
              <a:chExt cx="1491133" cy="386564"/>
            </a:xfrm>
          </p:grpSpPr>
          <p:sp>
            <p:nvSpPr>
              <p:cNvPr id="77" name="Google Shape;77;p14"/>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 name="Google Shape;78;p14"/>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bg>
      <p:bgPr>
        <a:solidFill>
          <a:schemeClr val="dk1"/>
        </a:solidFill>
      </p:bgPr>
    </p:bg>
    <p:spTree>
      <p:nvGrpSpPr>
        <p:cNvPr id="79" name="Shape 79"/>
        <p:cNvGrpSpPr/>
        <p:nvPr/>
      </p:nvGrpSpPr>
      <p:grpSpPr>
        <a:xfrm>
          <a:off x="0" y="0"/>
          <a:ext cx="0" cy="0"/>
          <a:chOff x="0" y="0"/>
          <a:chExt cx="0" cy="0"/>
        </a:xfrm>
      </p:grpSpPr>
      <p:grpSp>
        <p:nvGrpSpPr>
          <p:cNvPr id="80" name="Google Shape;80;p15"/>
          <p:cNvGrpSpPr/>
          <p:nvPr/>
        </p:nvGrpSpPr>
        <p:grpSpPr>
          <a:xfrm>
            <a:off x="1766055" y="-145"/>
            <a:ext cx="6703524" cy="5144580"/>
            <a:chOff x="1766055" y="-145"/>
            <a:chExt cx="6703524" cy="5140982"/>
          </a:xfrm>
        </p:grpSpPr>
        <p:sp>
          <p:nvSpPr>
            <p:cNvPr id="81" name="Google Shape;81;p15"/>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15"/>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83" name="Google Shape;83;p15"/>
            <p:cNvGrpSpPr/>
            <p:nvPr/>
          </p:nvGrpSpPr>
          <p:grpSpPr>
            <a:xfrm>
              <a:off x="4369600" y="895557"/>
              <a:ext cx="4099979" cy="3410264"/>
              <a:chOff x="1145845" y="1168975"/>
              <a:chExt cx="2824455" cy="2333400"/>
            </a:xfrm>
          </p:grpSpPr>
          <p:sp>
            <p:nvSpPr>
              <p:cNvPr id="84" name="Google Shape;84;p15"/>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sp>
        <p:nvSpPr>
          <p:cNvPr id="86" name="Google Shape;86;p15"/>
          <p:cNvSpPr/>
          <p:nvPr/>
        </p:nvSpPr>
        <p:spPr>
          <a:xfrm>
            <a:off x="0" y="738"/>
            <a:ext cx="9144000" cy="5143500"/>
          </a:xfrm>
          <a:prstGeom prst="rect">
            <a:avLst/>
          </a:prstGeom>
          <a:solidFill>
            <a:srgbClr val="00F0B1">
              <a:alpha val="8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7" name="Google Shape;87;p15"/>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sp>
        <p:nvSpPr>
          <p:cNvPr id="88" name="Google Shape;88;p15"/>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89" name="Google Shape;89;p15"/>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90" name="Google Shape;90;p15"/>
          <p:cNvGrpSpPr/>
          <p:nvPr/>
        </p:nvGrpSpPr>
        <p:grpSpPr>
          <a:xfrm>
            <a:off x="264949" y="4726180"/>
            <a:ext cx="997270" cy="258920"/>
            <a:chOff x="7348059" y="4597904"/>
            <a:chExt cx="1491133" cy="386564"/>
          </a:xfrm>
        </p:grpSpPr>
        <p:sp>
          <p:nvSpPr>
            <p:cNvPr id="91" name="Google Shape;91;p15"/>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92" name="Google Shape;92;p15"/>
            <p:cNvGrpSpPr/>
            <p:nvPr/>
          </p:nvGrpSpPr>
          <p:grpSpPr>
            <a:xfrm>
              <a:off x="7348059" y="4597904"/>
              <a:ext cx="1491133" cy="386564"/>
              <a:chOff x="7348059" y="4597904"/>
              <a:chExt cx="1491133" cy="386564"/>
            </a:xfrm>
          </p:grpSpPr>
          <p:sp>
            <p:nvSpPr>
              <p:cNvPr id="93" name="Google Shape;93;p15"/>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15"/>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1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97" name="Google Shape;97;p16"/>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grpSp>
        <p:nvGrpSpPr>
          <p:cNvPr id="98" name="Google Shape;98;p16"/>
          <p:cNvGrpSpPr/>
          <p:nvPr/>
        </p:nvGrpSpPr>
        <p:grpSpPr>
          <a:xfrm>
            <a:off x="264949" y="4726180"/>
            <a:ext cx="997270" cy="258920"/>
            <a:chOff x="7348059" y="4597904"/>
            <a:chExt cx="1491133" cy="386564"/>
          </a:xfrm>
        </p:grpSpPr>
        <p:sp>
          <p:nvSpPr>
            <p:cNvPr id="99" name="Google Shape;99;p16"/>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0" name="Google Shape;100;p16"/>
            <p:cNvGrpSpPr/>
            <p:nvPr/>
          </p:nvGrpSpPr>
          <p:grpSpPr>
            <a:xfrm>
              <a:off x="7348059" y="4597904"/>
              <a:ext cx="1491133" cy="386564"/>
              <a:chOff x="7348059" y="4597904"/>
              <a:chExt cx="1491133" cy="386564"/>
            </a:xfrm>
          </p:grpSpPr>
          <p:sp>
            <p:nvSpPr>
              <p:cNvPr id="101" name="Google Shape;101;p16"/>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16"/>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103" name="Google Shape;103;p16"/>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104" name="Google Shape;104;p16"/>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2">
            <a:alphaModFix amt="86000"/>
          </a:blip>
          <a:srcRect b="0" l="526" r="36033" t="149"/>
          <a:stretch/>
        </p:blipFill>
        <p:spPr>
          <a:xfrm>
            <a:off x="0" y="0"/>
            <a:ext cx="9144000" cy="5143503"/>
          </a:xfrm>
          <a:prstGeom prst="rect">
            <a:avLst/>
          </a:prstGeom>
          <a:noFill/>
          <a:ln>
            <a:noFill/>
          </a:ln>
        </p:spPr>
      </p:pic>
      <p:sp>
        <p:nvSpPr>
          <p:cNvPr id="113" name="Google Shape;113;p18"/>
          <p:cNvSpPr txBox="1"/>
          <p:nvPr/>
        </p:nvSpPr>
        <p:spPr>
          <a:xfrm>
            <a:off x="311700" y="781525"/>
            <a:ext cx="3995700" cy="205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3600">
              <a:solidFill>
                <a:srgbClr val="FFFFFF"/>
              </a:solidFill>
              <a:latin typeface="Viga"/>
              <a:ea typeface="Viga"/>
              <a:cs typeface="Viga"/>
              <a:sym typeface="Viga"/>
            </a:endParaRPr>
          </a:p>
        </p:txBody>
      </p:sp>
      <p:sp>
        <p:nvSpPr>
          <p:cNvPr id="114" name="Google Shape;114;p18"/>
          <p:cNvSpPr txBox="1"/>
          <p:nvPr/>
        </p:nvSpPr>
        <p:spPr>
          <a:xfrm>
            <a:off x="311700" y="2834125"/>
            <a:ext cx="3837000" cy="79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pic>
        <p:nvPicPr>
          <p:cNvPr id="115" name="Google Shape;115;p18"/>
          <p:cNvPicPr preferRelativeResize="0"/>
          <p:nvPr/>
        </p:nvPicPr>
        <p:blipFill rotWithShape="1">
          <a:blip r:embed="rId3">
            <a:alphaModFix/>
          </a:blip>
          <a:srcRect b="0" l="0" r="0" t="0"/>
          <a:stretch/>
        </p:blipFill>
        <p:spPr>
          <a:xfrm>
            <a:off x="295563" y="324325"/>
            <a:ext cx="1374612" cy="357775"/>
          </a:xfrm>
          <a:prstGeom prst="rect">
            <a:avLst/>
          </a:prstGeom>
          <a:noFill/>
          <a:ln>
            <a:noFill/>
          </a:ln>
        </p:spPr>
      </p:pic>
      <p:sp>
        <p:nvSpPr>
          <p:cNvPr id="116" name="Google Shape;116;p18"/>
          <p:cNvSpPr txBox="1"/>
          <p:nvPr/>
        </p:nvSpPr>
        <p:spPr>
          <a:xfrm>
            <a:off x="219363" y="4223113"/>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117" name="Google Shape;117;p18"/>
          <p:cNvPicPr preferRelativeResize="0"/>
          <p:nvPr/>
        </p:nvPicPr>
        <p:blipFill>
          <a:blip r:embed="rId4">
            <a:alphaModFix/>
          </a:blip>
          <a:stretch>
            <a:fillRect/>
          </a:stretch>
        </p:blipFill>
        <p:spPr>
          <a:xfrm>
            <a:off x="311700" y="4567755"/>
            <a:ext cx="1358475" cy="148883"/>
          </a:xfrm>
          <a:prstGeom prst="rect">
            <a:avLst/>
          </a:prstGeom>
          <a:noFill/>
          <a:ln>
            <a:noFill/>
          </a:ln>
        </p:spPr>
      </p:pic>
    </p:spTree>
  </p:cSld>
  <p:clrMapOvr>
    <a:masterClrMapping/>
  </p:clrMapOvr>
  <p:extLst>
    <p:ext uri="{DCECCB84-F9BA-43D5-87BE-67443E8EF086}">
      <p15:sldGuideLst>
        <p15:guide id="1" pos="186">
          <p15:clr>
            <a:srgbClr val="E46962"/>
          </p15:clr>
        </p15:guide>
        <p15:guide id="2" pos="1052">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18" name="Shape 11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se final">
  <p:cSld name="Two Content">
    <p:bg>
      <p:bgPr>
        <a:solidFill>
          <a:schemeClr val="dk1"/>
        </a:solidFill>
      </p:bgPr>
    </p:bg>
    <p:spTree>
      <p:nvGrpSpPr>
        <p:cNvPr id="119" name="Shape 119"/>
        <p:cNvGrpSpPr/>
        <p:nvPr/>
      </p:nvGrpSpPr>
      <p:grpSpPr>
        <a:xfrm>
          <a:off x="0" y="0"/>
          <a:ext cx="0" cy="0"/>
          <a:chOff x="0" y="0"/>
          <a:chExt cx="0" cy="0"/>
        </a:xfrm>
      </p:grpSpPr>
      <p:grpSp>
        <p:nvGrpSpPr>
          <p:cNvPr id="120" name="Google Shape;120;p20"/>
          <p:cNvGrpSpPr/>
          <p:nvPr/>
        </p:nvGrpSpPr>
        <p:grpSpPr>
          <a:xfrm>
            <a:off x="1766055" y="-145"/>
            <a:ext cx="6703524" cy="5144580"/>
            <a:chOff x="1766055" y="-145"/>
            <a:chExt cx="6703524" cy="5140982"/>
          </a:xfrm>
        </p:grpSpPr>
        <p:sp>
          <p:nvSpPr>
            <p:cNvPr id="121" name="Google Shape;121;p20"/>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20"/>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23" name="Google Shape;123;p20"/>
            <p:cNvGrpSpPr/>
            <p:nvPr/>
          </p:nvGrpSpPr>
          <p:grpSpPr>
            <a:xfrm>
              <a:off x="4369600" y="895557"/>
              <a:ext cx="4099979" cy="3410264"/>
              <a:chOff x="1145845" y="1168975"/>
              <a:chExt cx="2824455" cy="2333400"/>
            </a:xfrm>
          </p:grpSpPr>
          <p:sp>
            <p:nvSpPr>
              <p:cNvPr id="124" name="Google Shape;124;p20"/>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pic>
        <p:nvPicPr>
          <p:cNvPr id="126" name="Google Shape;126;p20"/>
          <p:cNvPicPr preferRelativeResize="0"/>
          <p:nvPr/>
        </p:nvPicPr>
        <p:blipFill rotWithShape="1">
          <a:blip r:embed="rId2">
            <a:alphaModFix amt="86000"/>
          </a:blip>
          <a:srcRect b="0" l="526" r="36033" t="149"/>
          <a:stretch/>
        </p:blipFill>
        <p:spPr>
          <a:xfrm>
            <a:off x="0" y="0"/>
            <a:ext cx="9144000" cy="5143503"/>
          </a:xfrm>
          <a:prstGeom prst="rect">
            <a:avLst/>
          </a:prstGeom>
          <a:noFill/>
          <a:ln>
            <a:noFill/>
          </a:ln>
        </p:spPr>
      </p:pic>
      <p:sp>
        <p:nvSpPr>
          <p:cNvPr id="127" name="Google Shape;127;p20"/>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pic>
        <p:nvPicPr>
          <p:cNvPr id="128" name="Google Shape;128;p20"/>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grpSp>
        <p:nvGrpSpPr>
          <p:cNvPr id="129" name="Google Shape;129;p20"/>
          <p:cNvGrpSpPr/>
          <p:nvPr/>
        </p:nvGrpSpPr>
        <p:grpSpPr>
          <a:xfrm>
            <a:off x="7527066" y="4484225"/>
            <a:ext cx="1550100" cy="493525"/>
            <a:chOff x="14901725" y="7977850"/>
            <a:chExt cx="3100200" cy="987050"/>
          </a:xfrm>
        </p:grpSpPr>
        <p:sp>
          <p:nvSpPr>
            <p:cNvPr id="130" name="Google Shape;130;p20"/>
            <p:cNvSpPr txBox="1"/>
            <p:nvPr/>
          </p:nvSpPr>
          <p:spPr>
            <a:xfrm>
              <a:off x="14901725" y="7977850"/>
              <a:ext cx="3100200" cy="48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131" name="Google Shape;131;p20"/>
            <p:cNvPicPr preferRelativeResize="0"/>
            <p:nvPr/>
          </p:nvPicPr>
          <p:blipFill>
            <a:blip r:embed="rId4">
              <a:alphaModFix/>
            </a:blip>
            <a:stretch>
              <a:fillRect/>
            </a:stretch>
          </p:blipFill>
          <p:spPr>
            <a:xfrm>
              <a:off x="15086400" y="8667134"/>
              <a:ext cx="2716950" cy="297766"/>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2" name="Shape 132"/>
        <p:cNvGrpSpPr/>
        <p:nvPr/>
      </p:nvGrpSpPr>
      <p:grpSpPr>
        <a:xfrm>
          <a:off x="0" y="0"/>
          <a:ext cx="0" cy="0"/>
          <a:chOff x="0" y="0"/>
          <a:chExt cx="0" cy="0"/>
        </a:xfrm>
      </p:grpSpPr>
      <p:grpSp>
        <p:nvGrpSpPr>
          <p:cNvPr id="133" name="Google Shape;133;p21"/>
          <p:cNvGrpSpPr/>
          <p:nvPr/>
        </p:nvGrpSpPr>
        <p:grpSpPr>
          <a:xfrm>
            <a:off x="1766055" y="-145"/>
            <a:ext cx="6703524" cy="5144580"/>
            <a:chOff x="1766055" y="-145"/>
            <a:chExt cx="6703524" cy="5140982"/>
          </a:xfrm>
        </p:grpSpPr>
        <p:sp>
          <p:nvSpPr>
            <p:cNvPr id="134" name="Google Shape;134;p21"/>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21"/>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36" name="Google Shape;136;p21"/>
            <p:cNvGrpSpPr/>
            <p:nvPr/>
          </p:nvGrpSpPr>
          <p:grpSpPr>
            <a:xfrm>
              <a:off x="4369600" y="895557"/>
              <a:ext cx="4099979" cy="3410264"/>
              <a:chOff x="1145845" y="1168975"/>
              <a:chExt cx="2824455" cy="2333400"/>
            </a:xfrm>
          </p:grpSpPr>
          <p:sp>
            <p:nvSpPr>
              <p:cNvPr id="137" name="Google Shape;137;p21"/>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pic>
        <p:nvPicPr>
          <p:cNvPr id="139" name="Google Shape;139;p21"/>
          <p:cNvPicPr preferRelativeResize="0"/>
          <p:nvPr/>
        </p:nvPicPr>
        <p:blipFill rotWithShape="1">
          <a:blip r:embed="rId2">
            <a:alphaModFix amt="86000"/>
          </a:blip>
          <a:srcRect b="0" l="526" r="36033" t="0"/>
          <a:stretch/>
        </p:blipFill>
        <p:spPr>
          <a:xfrm>
            <a:off x="0" y="0"/>
            <a:ext cx="9144000" cy="5144401"/>
          </a:xfrm>
          <a:prstGeom prst="rect">
            <a:avLst/>
          </a:prstGeom>
          <a:noFill/>
          <a:ln>
            <a:noFill/>
          </a:ln>
        </p:spPr>
      </p:pic>
      <p:sp>
        <p:nvSpPr>
          <p:cNvPr id="140" name="Google Shape;140;p21"/>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pic>
        <p:nvPicPr>
          <p:cNvPr id="141" name="Google Shape;141;p21"/>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grpSp>
        <p:nvGrpSpPr>
          <p:cNvPr id="142" name="Google Shape;142;p21"/>
          <p:cNvGrpSpPr/>
          <p:nvPr/>
        </p:nvGrpSpPr>
        <p:grpSpPr>
          <a:xfrm>
            <a:off x="7527066" y="4484225"/>
            <a:ext cx="1550100" cy="493525"/>
            <a:chOff x="14901725" y="7977850"/>
            <a:chExt cx="3100200" cy="987050"/>
          </a:xfrm>
        </p:grpSpPr>
        <p:sp>
          <p:nvSpPr>
            <p:cNvPr id="143" name="Google Shape;143;p21"/>
            <p:cNvSpPr txBox="1"/>
            <p:nvPr/>
          </p:nvSpPr>
          <p:spPr>
            <a:xfrm>
              <a:off x="14901725" y="7977850"/>
              <a:ext cx="3100200" cy="48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144" name="Google Shape;144;p21"/>
            <p:cNvPicPr preferRelativeResize="0"/>
            <p:nvPr/>
          </p:nvPicPr>
          <p:blipFill>
            <a:blip r:embed="rId4">
              <a:alphaModFix/>
            </a:blip>
            <a:stretch>
              <a:fillRect/>
            </a:stretch>
          </p:blipFill>
          <p:spPr>
            <a:xfrm>
              <a:off x="15086400" y="8667134"/>
              <a:ext cx="2716950" cy="29776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145" name="Shape 145"/>
        <p:cNvGrpSpPr/>
        <p:nvPr/>
      </p:nvGrpSpPr>
      <p:grpSpPr>
        <a:xfrm>
          <a:off x="0" y="0"/>
          <a:ext cx="0" cy="0"/>
          <a:chOff x="0" y="0"/>
          <a:chExt cx="0" cy="0"/>
        </a:xfrm>
      </p:grpSpPr>
      <p:grpSp>
        <p:nvGrpSpPr>
          <p:cNvPr id="146" name="Google Shape;146;p22"/>
          <p:cNvGrpSpPr/>
          <p:nvPr/>
        </p:nvGrpSpPr>
        <p:grpSpPr>
          <a:xfrm>
            <a:off x="1766055" y="-145"/>
            <a:ext cx="6703524" cy="5144580"/>
            <a:chOff x="1766055" y="-145"/>
            <a:chExt cx="6703524" cy="5140982"/>
          </a:xfrm>
        </p:grpSpPr>
        <p:sp>
          <p:nvSpPr>
            <p:cNvPr id="147" name="Google Shape;147;p22"/>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22"/>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49" name="Google Shape;149;p22"/>
            <p:cNvGrpSpPr/>
            <p:nvPr/>
          </p:nvGrpSpPr>
          <p:grpSpPr>
            <a:xfrm>
              <a:off x="4369600" y="895557"/>
              <a:ext cx="4099979" cy="3410264"/>
              <a:chOff x="1145845" y="1168975"/>
              <a:chExt cx="2824455" cy="2333400"/>
            </a:xfrm>
          </p:grpSpPr>
          <p:sp>
            <p:nvSpPr>
              <p:cNvPr id="150" name="Google Shape;150;p22"/>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sp>
        <p:nvSpPr>
          <p:cNvPr id="152" name="Google Shape;152;p22"/>
          <p:cNvSpPr/>
          <p:nvPr/>
        </p:nvSpPr>
        <p:spPr>
          <a:xfrm>
            <a:off x="0" y="738"/>
            <a:ext cx="9144000" cy="5143500"/>
          </a:xfrm>
          <a:prstGeom prst="rect">
            <a:avLst/>
          </a:prstGeom>
          <a:solidFill>
            <a:srgbClr val="00F0B1">
              <a:alpha val="8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3" name="Google Shape;153;p22"/>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sp>
        <p:nvSpPr>
          <p:cNvPr id="154" name="Google Shape;154;p22"/>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155" name="Google Shape;155;p22"/>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156" name="Google Shape;156;p22"/>
          <p:cNvGrpSpPr/>
          <p:nvPr/>
        </p:nvGrpSpPr>
        <p:grpSpPr>
          <a:xfrm>
            <a:off x="264949" y="4726180"/>
            <a:ext cx="997270" cy="258920"/>
            <a:chOff x="7348059" y="4597904"/>
            <a:chExt cx="1491133" cy="386564"/>
          </a:xfrm>
        </p:grpSpPr>
        <p:sp>
          <p:nvSpPr>
            <p:cNvPr id="157" name="Google Shape;157;p22"/>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58" name="Google Shape;158;p22"/>
            <p:cNvGrpSpPr/>
            <p:nvPr/>
          </p:nvGrpSpPr>
          <p:grpSpPr>
            <a:xfrm>
              <a:off x="7348059" y="4597904"/>
              <a:ext cx="1491133" cy="386564"/>
              <a:chOff x="7348059" y="4597904"/>
              <a:chExt cx="1491133" cy="386564"/>
            </a:xfrm>
          </p:grpSpPr>
          <p:sp>
            <p:nvSpPr>
              <p:cNvPr id="159" name="Google Shape;159;p22"/>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p22"/>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1" name="Shape 161"/>
        <p:cNvGrpSpPr/>
        <p:nvPr/>
      </p:nvGrpSpPr>
      <p:grpSpPr>
        <a:xfrm>
          <a:off x="0" y="0"/>
          <a:ext cx="0" cy="0"/>
          <a:chOff x="0" y="0"/>
          <a:chExt cx="0" cy="0"/>
        </a:xfrm>
      </p:grpSpPr>
      <p:sp>
        <p:nvSpPr>
          <p:cNvPr id="162" name="Google Shape;162;p23"/>
          <p:cNvSpPr/>
          <p:nvPr/>
        </p:nvSpPr>
        <p:spPr>
          <a:xfrm>
            <a:off x="0" y="738"/>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nvGrpSpPr>
          <p:cNvPr id="163" name="Google Shape;163;p23"/>
          <p:cNvGrpSpPr/>
          <p:nvPr/>
        </p:nvGrpSpPr>
        <p:grpSpPr>
          <a:xfrm>
            <a:off x="1766055" y="-145"/>
            <a:ext cx="6703524" cy="5144580"/>
            <a:chOff x="1766055" y="-145"/>
            <a:chExt cx="6703524" cy="5140982"/>
          </a:xfrm>
        </p:grpSpPr>
        <p:sp>
          <p:nvSpPr>
            <p:cNvPr id="164" name="Google Shape;164;p23"/>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8F72B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5" name="Google Shape;165;p23"/>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8F72B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66" name="Google Shape;166;p23"/>
            <p:cNvGrpSpPr/>
            <p:nvPr/>
          </p:nvGrpSpPr>
          <p:grpSpPr>
            <a:xfrm>
              <a:off x="4369600" y="895557"/>
              <a:ext cx="4099979" cy="3410264"/>
              <a:chOff x="1145845" y="1168975"/>
              <a:chExt cx="2824455" cy="2333400"/>
            </a:xfrm>
          </p:grpSpPr>
          <p:sp>
            <p:nvSpPr>
              <p:cNvPr id="167" name="Google Shape;167;p23"/>
              <p:cNvSpPr/>
              <p:nvPr/>
            </p:nvSpPr>
            <p:spPr>
              <a:xfrm rot="5400000">
                <a:off x="1625950" y="1158025"/>
                <a:ext cx="2333400" cy="2355300"/>
              </a:xfrm>
              <a:prstGeom prst="ellipse">
                <a:avLst/>
              </a:prstGeom>
              <a:solidFill>
                <a:srgbClr val="765E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765E94"/>
              </a:solidFill>
              <a:ln>
                <a:noFill/>
              </a:ln>
            </p:spPr>
          </p:sp>
        </p:grpSp>
      </p:grpSp>
      <p:sp>
        <p:nvSpPr>
          <p:cNvPr id="169" name="Google Shape;169;p23"/>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sp>
        <p:nvSpPr>
          <p:cNvPr id="170" name="Google Shape;170;p23"/>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171" name="Google Shape;171;p23"/>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172" name="Google Shape;172;p23"/>
          <p:cNvGrpSpPr/>
          <p:nvPr/>
        </p:nvGrpSpPr>
        <p:grpSpPr>
          <a:xfrm>
            <a:off x="264949" y="4726180"/>
            <a:ext cx="997270" cy="258920"/>
            <a:chOff x="7348059" y="4597904"/>
            <a:chExt cx="1491133" cy="386564"/>
          </a:xfrm>
        </p:grpSpPr>
        <p:sp>
          <p:nvSpPr>
            <p:cNvPr id="173" name="Google Shape;173;p23"/>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74" name="Google Shape;174;p23"/>
            <p:cNvGrpSpPr/>
            <p:nvPr/>
          </p:nvGrpSpPr>
          <p:grpSpPr>
            <a:xfrm>
              <a:off x="7348059" y="4597904"/>
              <a:ext cx="1491133" cy="386564"/>
              <a:chOff x="7348059" y="4597904"/>
              <a:chExt cx="1491133" cy="386564"/>
            </a:xfrm>
          </p:grpSpPr>
          <p:sp>
            <p:nvSpPr>
              <p:cNvPr id="175" name="Google Shape;175;p23"/>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6" name="Google Shape;176;p23"/>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dk1"/>
        </a:solidFill>
      </p:bgPr>
    </p:bg>
    <p:spTree>
      <p:nvGrpSpPr>
        <p:cNvPr id="177" name="Shape 177"/>
        <p:cNvGrpSpPr/>
        <p:nvPr/>
      </p:nvGrpSpPr>
      <p:grpSpPr>
        <a:xfrm>
          <a:off x="0" y="0"/>
          <a:ext cx="0" cy="0"/>
          <a:chOff x="0" y="0"/>
          <a:chExt cx="0" cy="0"/>
        </a:xfrm>
      </p:grpSpPr>
      <p:grpSp>
        <p:nvGrpSpPr>
          <p:cNvPr id="178" name="Google Shape;178;p24"/>
          <p:cNvGrpSpPr/>
          <p:nvPr/>
        </p:nvGrpSpPr>
        <p:grpSpPr>
          <a:xfrm>
            <a:off x="1766055" y="-145"/>
            <a:ext cx="6703524" cy="5144580"/>
            <a:chOff x="1766055" y="-145"/>
            <a:chExt cx="6703524" cy="5140982"/>
          </a:xfrm>
        </p:grpSpPr>
        <p:sp>
          <p:nvSpPr>
            <p:cNvPr id="179" name="Google Shape;179;p24"/>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0" name="Google Shape;180;p24"/>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81" name="Google Shape;181;p24"/>
            <p:cNvGrpSpPr/>
            <p:nvPr/>
          </p:nvGrpSpPr>
          <p:grpSpPr>
            <a:xfrm>
              <a:off x="4369600" y="895557"/>
              <a:ext cx="4099979" cy="3410264"/>
              <a:chOff x="1145845" y="1168975"/>
              <a:chExt cx="2824455" cy="2333400"/>
            </a:xfrm>
          </p:grpSpPr>
          <p:sp>
            <p:nvSpPr>
              <p:cNvPr id="182" name="Google Shape;182;p24"/>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4"/>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sp>
        <p:nvSpPr>
          <p:cNvPr id="184" name="Google Shape;184;p24"/>
          <p:cNvSpPr/>
          <p:nvPr/>
        </p:nvSpPr>
        <p:spPr>
          <a:xfrm>
            <a:off x="0" y="738"/>
            <a:ext cx="9144000" cy="5143500"/>
          </a:xfrm>
          <a:prstGeom prst="rect">
            <a:avLst/>
          </a:prstGeom>
          <a:solidFill>
            <a:srgbClr val="8068BB">
              <a:alpha val="89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5" name="Google Shape;185;p24"/>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t/>
            </a:r>
            <a:endParaRPr sz="3600">
              <a:solidFill>
                <a:srgbClr val="FFFFFF"/>
              </a:solidFill>
              <a:latin typeface="Viga"/>
              <a:ea typeface="Viga"/>
              <a:cs typeface="Viga"/>
              <a:sym typeface="Viga"/>
            </a:endParaRPr>
          </a:p>
        </p:txBody>
      </p:sp>
      <p:pic>
        <p:nvPicPr>
          <p:cNvPr id="186" name="Google Shape;186;p24"/>
          <p:cNvPicPr preferRelativeResize="0"/>
          <p:nvPr/>
        </p:nvPicPr>
        <p:blipFill rotWithShape="1">
          <a:blip r:embed="rId2">
            <a:alphaModFix/>
          </a:blip>
          <a:srcRect b="0" l="0" r="0" t="0"/>
          <a:stretch/>
        </p:blipFill>
        <p:spPr>
          <a:xfrm>
            <a:off x="264582" y="4725930"/>
            <a:ext cx="996698" cy="259414"/>
          </a:xfrm>
          <a:prstGeom prst="rect">
            <a:avLst/>
          </a:prstGeom>
          <a:noFill/>
          <a:ln>
            <a:noFill/>
          </a:ln>
        </p:spPr>
      </p:pic>
      <p:sp>
        <p:nvSpPr>
          <p:cNvPr id="187" name="Google Shape;187;p24"/>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188" name="Google Shape;188;p24"/>
          <p:cNvPicPr preferRelativeResize="0"/>
          <p:nvPr/>
        </p:nvPicPr>
        <p:blipFill>
          <a:blip r:embed="rId3">
            <a:alphaModFix/>
          </a:blip>
          <a:stretch>
            <a:fillRect/>
          </a:stretch>
        </p:blipFill>
        <p:spPr>
          <a:xfrm>
            <a:off x="7619403" y="4828867"/>
            <a:ext cx="1358475" cy="14888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9" name="Shape 189"/>
        <p:cNvGrpSpPr/>
        <p:nvPr/>
      </p:nvGrpSpPr>
      <p:grpSpPr>
        <a:xfrm>
          <a:off x="0" y="0"/>
          <a:ext cx="0" cy="0"/>
          <a:chOff x="0" y="0"/>
          <a:chExt cx="0" cy="0"/>
        </a:xfrm>
      </p:grpSpPr>
      <p:sp>
        <p:nvSpPr>
          <p:cNvPr id="190" name="Google Shape;190;p25"/>
          <p:cNvSpPr txBox="1"/>
          <p:nvPr/>
        </p:nvSpPr>
        <p:spPr>
          <a:xfrm>
            <a:off x="4127500" y="1026588"/>
            <a:ext cx="4704900" cy="972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0C279F"/>
              </a:solidFill>
              <a:latin typeface="Viga"/>
              <a:ea typeface="Viga"/>
              <a:cs typeface="Viga"/>
              <a:sym typeface="Viga"/>
            </a:endParaRPr>
          </a:p>
        </p:txBody>
      </p:sp>
      <p:pic>
        <p:nvPicPr>
          <p:cNvPr id="191" name="Google Shape;191;p25"/>
          <p:cNvPicPr preferRelativeResize="0"/>
          <p:nvPr/>
        </p:nvPicPr>
        <p:blipFill rotWithShape="1">
          <a:blip r:embed="rId2">
            <a:alphaModFix/>
          </a:blip>
          <a:srcRect b="0" l="43333" r="0" t="0"/>
          <a:stretch/>
        </p:blipFill>
        <p:spPr>
          <a:xfrm>
            <a:off x="0" y="0"/>
            <a:ext cx="3798649" cy="5143501"/>
          </a:xfrm>
          <a:prstGeom prst="rect">
            <a:avLst/>
          </a:prstGeom>
          <a:noFill/>
          <a:ln>
            <a:noFill/>
          </a:ln>
        </p:spPr>
      </p:pic>
      <p:sp>
        <p:nvSpPr>
          <p:cNvPr id="192" name="Google Shape;192;p25"/>
          <p:cNvSpPr txBox="1"/>
          <p:nvPr/>
        </p:nvSpPr>
        <p:spPr>
          <a:xfrm>
            <a:off x="593575" y="2287275"/>
            <a:ext cx="3121200" cy="97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2400">
              <a:solidFill>
                <a:srgbClr val="FFFFFF"/>
              </a:solidFill>
              <a:latin typeface="Viga"/>
              <a:ea typeface="Viga"/>
              <a:cs typeface="Viga"/>
              <a:sym typeface="Viga"/>
            </a:endParaRPr>
          </a:p>
        </p:txBody>
      </p:sp>
      <p:sp>
        <p:nvSpPr>
          <p:cNvPr id="193" name="Google Shape;193;p25"/>
          <p:cNvSpPr txBox="1"/>
          <p:nvPr/>
        </p:nvSpPr>
        <p:spPr>
          <a:xfrm>
            <a:off x="4127500" y="1660375"/>
            <a:ext cx="4704900" cy="6270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595959"/>
              </a:solidFill>
              <a:latin typeface="Roboto"/>
              <a:ea typeface="Roboto"/>
              <a:cs typeface="Roboto"/>
              <a:sym typeface="Roboto"/>
            </a:endParaRPr>
          </a:p>
        </p:txBody>
      </p:sp>
      <p:sp>
        <p:nvSpPr>
          <p:cNvPr id="194" name="Google Shape;194;p25"/>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195" name="Google Shape;195;p25"/>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grpSp>
        <p:nvGrpSpPr>
          <p:cNvPr id="196" name="Google Shape;196;p25"/>
          <p:cNvGrpSpPr/>
          <p:nvPr/>
        </p:nvGrpSpPr>
        <p:grpSpPr>
          <a:xfrm>
            <a:off x="264949" y="4726180"/>
            <a:ext cx="997270" cy="258920"/>
            <a:chOff x="7348059" y="4597904"/>
            <a:chExt cx="1491133" cy="386564"/>
          </a:xfrm>
        </p:grpSpPr>
        <p:sp>
          <p:nvSpPr>
            <p:cNvPr id="197" name="Google Shape;197;p25"/>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98" name="Google Shape;198;p25"/>
            <p:cNvGrpSpPr/>
            <p:nvPr/>
          </p:nvGrpSpPr>
          <p:grpSpPr>
            <a:xfrm>
              <a:off x="7348059" y="4597904"/>
              <a:ext cx="1491133" cy="386564"/>
              <a:chOff x="7348059" y="4597904"/>
              <a:chExt cx="1491133" cy="386564"/>
            </a:xfrm>
          </p:grpSpPr>
          <p:sp>
            <p:nvSpPr>
              <p:cNvPr id="199" name="Google Shape;199;p25"/>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0" name="Google Shape;200;p25"/>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1" name="Shape 201"/>
        <p:cNvGrpSpPr/>
        <p:nvPr/>
      </p:nvGrpSpPr>
      <p:grpSpPr>
        <a:xfrm>
          <a:off x="0" y="0"/>
          <a:ext cx="0" cy="0"/>
          <a:chOff x="0" y="0"/>
          <a:chExt cx="0" cy="0"/>
        </a:xfrm>
      </p:grpSpPr>
      <p:pic>
        <p:nvPicPr>
          <p:cNvPr id="202" name="Google Shape;202;p26"/>
          <p:cNvPicPr preferRelativeResize="0"/>
          <p:nvPr/>
        </p:nvPicPr>
        <p:blipFill rotWithShape="1">
          <a:blip r:embed="rId2">
            <a:alphaModFix/>
          </a:blip>
          <a:srcRect b="0" l="45560" r="0" t="0"/>
          <a:stretch/>
        </p:blipFill>
        <p:spPr>
          <a:xfrm>
            <a:off x="0" y="450"/>
            <a:ext cx="3798652" cy="5142600"/>
          </a:xfrm>
          <a:prstGeom prst="rect">
            <a:avLst/>
          </a:prstGeom>
          <a:noFill/>
          <a:ln>
            <a:noFill/>
          </a:ln>
        </p:spPr>
      </p:pic>
      <p:sp>
        <p:nvSpPr>
          <p:cNvPr id="203" name="Google Shape;203;p26"/>
          <p:cNvSpPr txBox="1"/>
          <p:nvPr/>
        </p:nvSpPr>
        <p:spPr>
          <a:xfrm>
            <a:off x="4127500" y="1026588"/>
            <a:ext cx="4704900" cy="972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0C279F"/>
              </a:solidFill>
              <a:latin typeface="Viga"/>
              <a:ea typeface="Viga"/>
              <a:cs typeface="Viga"/>
              <a:sym typeface="Viga"/>
            </a:endParaRPr>
          </a:p>
        </p:txBody>
      </p:sp>
      <p:sp>
        <p:nvSpPr>
          <p:cNvPr id="204" name="Google Shape;204;p26"/>
          <p:cNvSpPr txBox="1"/>
          <p:nvPr/>
        </p:nvSpPr>
        <p:spPr>
          <a:xfrm>
            <a:off x="593575" y="2287275"/>
            <a:ext cx="3121200" cy="97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2400">
              <a:solidFill>
                <a:srgbClr val="FFFFFF"/>
              </a:solidFill>
              <a:latin typeface="Viga"/>
              <a:ea typeface="Viga"/>
              <a:cs typeface="Viga"/>
              <a:sym typeface="Viga"/>
            </a:endParaRPr>
          </a:p>
        </p:txBody>
      </p:sp>
      <p:sp>
        <p:nvSpPr>
          <p:cNvPr id="205" name="Google Shape;205;p26"/>
          <p:cNvSpPr txBox="1"/>
          <p:nvPr/>
        </p:nvSpPr>
        <p:spPr>
          <a:xfrm>
            <a:off x="4127500" y="1660375"/>
            <a:ext cx="4704900" cy="6270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595959"/>
              </a:solidFill>
              <a:latin typeface="Roboto"/>
              <a:ea typeface="Roboto"/>
              <a:cs typeface="Roboto"/>
              <a:sym typeface="Roboto"/>
            </a:endParaRPr>
          </a:p>
        </p:txBody>
      </p:sp>
      <p:pic>
        <p:nvPicPr>
          <p:cNvPr id="206" name="Google Shape;206;p26"/>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sp>
        <p:nvSpPr>
          <p:cNvPr id="207" name="Google Shape;207;p26"/>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08" name="Google Shape;208;p26"/>
          <p:cNvPicPr preferRelativeResize="0"/>
          <p:nvPr/>
        </p:nvPicPr>
        <p:blipFill rotWithShape="1">
          <a:blip r:embed="rId4">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9" name="Shape 209"/>
        <p:cNvGrpSpPr/>
        <p:nvPr/>
      </p:nvGrpSpPr>
      <p:grpSpPr>
        <a:xfrm>
          <a:off x="0" y="0"/>
          <a:ext cx="0" cy="0"/>
          <a:chOff x="0" y="0"/>
          <a:chExt cx="0" cy="0"/>
        </a:xfrm>
      </p:grpSpPr>
      <p:pic>
        <p:nvPicPr>
          <p:cNvPr id="210" name="Google Shape;210;p27"/>
          <p:cNvPicPr preferRelativeResize="0"/>
          <p:nvPr/>
        </p:nvPicPr>
        <p:blipFill rotWithShape="1">
          <a:blip r:embed="rId2">
            <a:alphaModFix/>
          </a:blip>
          <a:srcRect b="0" l="43394" r="0" t="0"/>
          <a:stretch/>
        </p:blipFill>
        <p:spPr>
          <a:xfrm>
            <a:off x="0" y="0"/>
            <a:ext cx="3798650" cy="5142601"/>
          </a:xfrm>
          <a:prstGeom prst="rect">
            <a:avLst/>
          </a:prstGeom>
          <a:noFill/>
          <a:ln>
            <a:noFill/>
          </a:ln>
        </p:spPr>
      </p:pic>
      <p:sp>
        <p:nvSpPr>
          <p:cNvPr id="211" name="Google Shape;211;p27"/>
          <p:cNvSpPr txBox="1"/>
          <p:nvPr/>
        </p:nvSpPr>
        <p:spPr>
          <a:xfrm>
            <a:off x="4127500" y="1026588"/>
            <a:ext cx="4704900" cy="972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0C279F"/>
              </a:solidFill>
              <a:latin typeface="Viga"/>
              <a:ea typeface="Viga"/>
              <a:cs typeface="Viga"/>
              <a:sym typeface="Viga"/>
            </a:endParaRPr>
          </a:p>
        </p:txBody>
      </p:sp>
      <p:sp>
        <p:nvSpPr>
          <p:cNvPr id="212" name="Google Shape;212;p27"/>
          <p:cNvSpPr txBox="1"/>
          <p:nvPr/>
        </p:nvSpPr>
        <p:spPr>
          <a:xfrm>
            <a:off x="593575" y="2287275"/>
            <a:ext cx="3121200" cy="97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2400">
              <a:solidFill>
                <a:srgbClr val="FFFFFF"/>
              </a:solidFill>
              <a:latin typeface="Viga"/>
              <a:ea typeface="Viga"/>
              <a:cs typeface="Viga"/>
              <a:sym typeface="Viga"/>
            </a:endParaRPr>
          </a:p>
        </p:txBody>
      </p:sp>
      <p:sp>
        <p:nvSpPr>
          <p:cNvPr id="213" name="Google Shape;213;p27"/>
          <p:cNvSpPr txBox="1"/>
          <p:nvPr/>
        </p:nvSpPr>
        <p:spPr>
          <a:xfrm>
            <a:off x="4127500" y="1660375"/>
            <a:ext cx="4704900" cy="6270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595959"/>
              </a:solidFill>
              <a:latin typeface="Roboto"/>
              <a:ea typeface="Roboto"/>
              <a:cs typeface="Roboto"/>
              <a:sym typeface="Roboto"/>
            </a:endParaRPr>
          </a:p>
        </p:txBody>
      </p:sp>
      <p:pic>
        <p:nvPicPr>
          <p:cNvPr id="214" name="Google Shape;214;p27"/>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sp>
        <p:nvSpPr>
          <p:cNvPr id="215" name="Google Shape;215;p27"/>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16" name="Google Shape;216;p27"/>
          <p:cNvPicPr preferRelativeResize="0"/>
          <p:nvPr/>
        </p:nvPicPr>
        <p:blipFill rotWithShape="1">
          <a:blip r:embed="rId4">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7" name="Shape 217"/>
        <p:cNvGrpSpPr/>
        <p:nvPr/>
      </p:nvGrpSpPr>
      <p:grpSpPr>
        <a:xfrm>
          <a:off x="0" y="0"/>
          <a:ext cx="0" cy="0"/>
          <a:chOff x="0" y="0"/>
          <a:chExt cx="0" cy="0"/>
        </a:xfrm>
      </p:grpSpPr>
      <p:pic>
        <p:nvPicPr>
          <p:cNvPr id="218" name="Google Shape;218;p28"/>
          <p:cNvPicPr preferRelativeResize="0"/>
          <p:nvPr/>
        </p:nvPicPr>
        <p:blipFill rotWithShape="1">
          <a:blip r:embed="rId2">
            <a:alphaModFix/>
          </a:blip>
          <a:srcRect b="0" l="45302" r="2500" t="0"/>
          <a:stretch/>
        </p:blipFill>
        <p:spPr>
          <a:xfrm>
            <a:off x="0" y="0"/>
            <a:ext cx="3798649" cy="5142601"/>
          </a:xfrm>
          <a:prstGeom prst="rect">
            <a:avLst/>
          </a:prstGeom>
          <a:noFill/>
          <a:ln>
            <a:noFill/>
          </a:ln>
        </p:spPr>
      </p:pic>
      <p:sp>
        <p:nvSpPr>
          <p:cNvPr id="219" name="Google Shape;219;p28"/>
          <p:cNvSpPr txBox="1"/>
          <p:nvPr/>
        </p:nvSpPr>
        <p:spPr>
          <a:xfrm>
            <a:off x="4127500" y="1026588"/>
            <a:ext cx="4704900" cy="972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0C279F"/>
              </a:solidFill>
              <a:latin typeface="Viga"/>
              <a:ea typeface="Viga"/>
              <a:cs typeface="Viga"/>
              <a:sym typeface="Viga"/>
            </a:endParaRPr>
          </a:p>
        </p:txBody>
      </p:sp>
      <p:sp>
        <p:nvSpPr>
          <p:cNvPr id="220" name="Google Shape;220;p28"/>
          <p:cNvSpPr txBox="1"/>
          <p:nvPr/>
        </p:nvSpPr>
        <p:spPr>
          <a:xfrm>
            <a:off x="593575" y="2287275"/>
            <a:ext cx="3121200" cy="97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2400">
              <a:solidFill>
                <a:srgbClr val="FFFFFF"/>
              </a:solidFill>
              <a:latin typeface="Viga"/>
              <a:ea typeface="Viga"/>
              <a:cs typeface="Viga"/>
              <a:sym typeface="Viga"/>
            </a:endParaRPr>
          </a:p>
        </p:txBody>
      </p:sp>
      <p:sp>
        <p:nvSpPr>
          <p:cNvPr id="221" name="Google Shape;221;p28"/>
          <p:cNvSpPr txBox="1"/>
          <p:nvPr/>
        </p:nvSpPr>
        <p:spPr>
          <a:xfrm>
            <a:off x="4127500" y="1660375"/>
            <a:ext cx="4704900" cy="6270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595959"/>
              </a:solidFill>
              <a:latin typeface="Roboto"/>
              <a:ea typeface="Roboto"/>
              <a:cs typeface="Roboto"/>
              <a:sym typeface="Roboto"/>
            </a:endParaRPr>
          </a:p>
        </p:txBody>
      </p:sp>
      <p:sp>
        <p:nvSpPr>
          <p:cNvPr id="222" name="Google Shape;222;p28"/>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23" name="Google Shape;223;p28"/>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grpSp>
        <p:nvGrpSpPr>
          <p:cNvPr id="224" name="Google Shape;224;p28"/>
          <p:cNvGrpSpPr/>
          <p:nvPr/>
        </p:nvGrpSpPr>
        <p:grpSpPr>
          <a:xfrm>
            <a:off x="264949" y="4726180"/>
            <a:ext cx="997270" cy="258920"/>
            <a:chOff x="7348059" y="4597904"/>
            <a:chExt cx="1491133" cy="386564"/>
          </a:xfrm>
        </p:grpSpPr>
        <p:sp>
          <p:nvSpPr>
            <p:cNvPr id="225" name="Google Shape;225;p28"/>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26" name="Google Shape;226;p28"/>
            <p:cNvGrpSpPr/>
            <p:nvPr/>
          </p:nvGrpSpPr>
          <p:grpSpPr>
            <a:xfrm>
              <a:off x="7348059" y="4597904"/>
              <a:ext cx="1491133" cy="386564"/>
              <a:chOff x="7348059" y="4597904"/>
              <a:chExt cx="1491133" cy="386564"/>
            </a:xfrm>
          </p:grpSpPr>
          <p:sp>
            <p:nvSpPr>
              <p:cNvPr id="227" name="Google Shape;227;p28"/>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p28"/>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2">
            <a:alphaModFix/>
          </a:blip>
          <a:srcRect b="0" l="43214" r="4588" t="0"/>
          <a:stretch/>
        </p:blipFill>
        <p:spPr>
          <a:xfrm>
            <a:off x="0" y="0"/>
            <a:ext cx="3798649" cy="5142601"/>
          </a:xfrm>
          <a:prstGeom prst="rect">
            <a:avLst/>
          </a:prstGeom>
          <a:noFill/>
          <a:ln>
            <a:noFill/>
          </a:ln>
        </p:spPr>
      </p:pic>
      <p:sp>
        <p:nvSpPr>
          <p:cNvPr id="231" name="Google Shape;231;p29"/>
          <p:cNvSpPr txBox="1"/>
          <p:nvPr/>
        </p:nvSpPr>
        <p:spPr>
          <a:xfrm>
            <a:off x="4127500" y="1026588"/>
            <a:ext cx="4704900" cy="972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solidFill>
                <a:srgbClr val="0C279F"/>
              </a:solidFill>
              <a:latin typeface="Viga"/>
              <a:ea typeface="Viga"/>
              <a:cs typeface="Viga"/>
              <a:sym typeface="Viga"/>
            </a:endParaRPr>
          </a:p>
        </p:txBody>
      </p:sp>
      <p:sp>
        <p:nvSpPr>
          <p:cNvPr id="232" name="Google Shape;232;p29"/>
          <p:cNvSpPr txBox="1"/>
          <p:nvPr/>
        </p:nvSpPr>
        <p:spPr>
          <a:xfrm>
            <a:off x="593575" y="2287275"/>
            <a:ext cx="3121200" cy="97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None/>
            </a:pPr>
            <a:r>
              <a:t/>
            </a:r>
            <a:endParaRPr sz="2400">
              <a:solidFill>
                <a:srgbClr val="FFFFFF"/>
              </a:solidFill>
              <a:latin typeface="Viga"/>
              <a:ea typeface="Viga"/>
              <a:cs typeface="Viga"/>
              <a:sym typeface="Viga"/>
            </a:endParaRPr>
          </a:p>
        </p:txBody>
      </p:sp>
      <p:sp>
        <p:nvSpPr>
          <p:cNvPr id="233" name="Google Shape;233;p29"/>
          <p:cNvSpPr txBox="1"/>
          <p:nvPr/>
        </p:nvSpPr>
        <p:spPr>
          <a:xfrm>
            <a:off x="4127500" y="1660375"/>
            <a:ext cx="4704900" cy="6270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1500">
              <a:solidFill>
                <a:srgbClr val="595959"/>
              </a:solidFill>
              <a:latin typeface="Roboto"/>
              <a:ea typeface="Roboto"/>
              <a:cs typeface="Roboto"/>
              <a:sym typeface="Roboto"/>
            </a:endParaRPr>
          </a:p>
        </p:txBody>
      </p:sp>
      <p:pic>
        <p:nvPicPr>
          <p:cNvPr id="234" name="Google Shape;234;p29"/>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sp>
        <p:nvSpPr>
          <p:cNvPr id="235" name="Google Shape;235;p29"/>
          <p:cNvSpPr txBox="1"/>
          <p:nvPr/>
        </p:nvSpPr>
        <p:spPr>
          <a:xfrm>
            <a:off x="7710975" y="4582562"/>
            <a:ext cx="1292400" cy="233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900">
                <a:solidFill>
                  <a:schemeClr val="dk1"/>
                </a:solidFill>
                <a:latin typeface="Roboto"/>
                <a:ea typeface="Roboto"/>
                <a:cs typeface="Roboto"/>
                <a:sym typeface="Roboto"/>
              </a:rPr>
              <a:t>En colaboración con</a:t>
            </a:r>
            <a:endParaRPr sz="900">
              <a:solidFill>
                <a:schemeClr val="dk1"/>
              </a:solidFill>
              <a:latin typeface="Roboto"/>
              <a:ea typeface="Roboto"/>
              <a:cs typeface="Roboto"/>
              <a:sym typeface="Roboto"/>
            </a:endParaRPr>
          </a:p>
        </p:txBody>
      </p:sp>
      <p:pic>
        <p:nvPicPr>
          <p:cNvPr id="236" name="Google Shape;236;p29"/>
          <p:cNvPicPr preferRelativeResize="0"/>
          <p:nvPr/>
        </p:nvPicPr>
        <p:blipFill rotWithShape="1">
          <a:blip r:embed="rId4">
            <a:alphaModFix/>
          </a:blip>
          <a:srcRect b="0" l="0" r="0" t="0"/>
          <a:stretch/>
        </p:blipFill>
        <p:spPr>
          <a:xfrm>
            <a:off x="7713318" y="4844227"/>
            <a:ext cx="1287649" cy="14111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7" name="Shape 237"/>
        <p:cNvGrpSpPr/>
        <p:nvPr/>
      </p:nvGrpSpPr>
      <p:grpSpPr>
        <a:xfrm>
          <a:off x="0" y="0"/>
          <a:ext cx="0" cy="0"/>
          <a:chOff x="0" y="0"/>
          <a:chExt cx="0" cy="0"/>
        </a:xfrm>
      </p:grpSpPr>
      <p:sp>
        <p:nvSpPr>
          <p:cNvPr id="238" name="Google Shape;238;p3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239" name="Google Shape;239;p30"/>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grpSp>
        <p:nvGrpSpPr>
          <p:cNvPr id="240" name="Google Shape;240;p30"/>
          <p:cNvGrpSpPr/>
          <p:nvPr/>
        </p:nvGrpSpPr>
        <p:grpSpPr>
          <a:xfrm>
            <a:off x="264949" y="4726180"/>
            <a:ext cx="997270" cy="258920"/>
            <a:chOff x="7348059" y="4597904"/>
            <a:chExt cx="1491133" cy="386564"/>
          </a:xfrm>
        </p:grpSpPr>
        <p:sp>
          <p:nvSpPr>
            <p:cNvPr id="241" name="Google Shape;241;p30"/>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42" name="Google Shape;242;p30"/>
            <p:cNvGrpSpPr/>
            <p:nvPr/>
          </p:nvGrpSpPr>
          <p:grpSpPr>
            <a:xfrm>
              <a:off x="7348059" y="4597904"/>
              <a:ext cx="1491133" cy="386564"/>
              <a:chOff x="7348059" y="4597904"/>
              <a:chExt cx="1491133" cy="386564"/>
            </a:xfrm>
          </p:grpSpPr>
          <p:sp>
            <p:nvSpPr>
              <p:cNvPr id="243" name="Google Shape;243;p30"/>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 name="Google Shape;244;p30"/>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245" name="Google Shape;245;p30"/>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46" name="Google Shape;246;p30"/>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
    <p:bg>
      <p:bgPr>
        <a:solidFill>
          <a:schemeClr val="dk1"/>
        </a:solidFill>
      </p:bgPr>
    </p:bg>
    <p:spTree>
      <p:nvGrpSpPr>
        <p:cNvPr id="247" name="Shape 247"/>
        <p:cNvGrpSpPr/>
        <p:nvPr/>
      </p:nvGrpSpPr>
      <p:grpSpPr>
        <a:xfrm>
          <a:off x="0" y="0"/>
          <a:ext cx="0" cy="0"/>
          <a:chOff x="0" y="0"/>
          <a:chExt cx="0" cy="0"/>
        </a:xfrm>
      </p:grpSpPr>
      <p:pic>
        <p:nvPicPr>
          <p:cNvPr id="248" name="Google Shape;248;p31"/>
          <p:cNvPicPr preferRelativeResize="0"/>
          <p:nvPr/>
        </p:nvPicPr>
        <p:blipFill rotWithShape="1">
          <a:blip r:embed="rId2">
            <a:alphaModFix amt="86000"/>
          </a:blip>
          <a:srcRect b="0" l="526" r="36033" t="149"/>
          <a:stretch/>
        </p:blipFill>
        <p:spPr>
          <a:xfrm>
            <a:off x="0" y="0"/>
            <a:ext cx="9144000" cy="5143503"/>
          </a:xfrm>
          <a:prstGeom prst="rect">
            <a:avLst/>
          </a:prstGeom>
          <a:noFill/>
          <a:ln>
            <a:noFill/>
          </a:ln>
        </p:spPr>
      </p:pic>
      <p:sp>
        <p:nvSpPr>
          <p:cNvPr id="249" name="Google Shape;249;p31"/>
          <p:cNvSpPr/>
          <p:nvPr/>
        </p:nvSpPr>
        <p:spPr>
          <a:xfrm>
            <a:off x="232838" y="196850"/>
            <a:ext cx="8720700" cy="4244700"/>
          </a:xfrm>
          <a:prstGeom prst="rect">
            <a:avLst/>
          </a:prstGeom>
          <a:solidFill>
            <a:srgbClr val="EEEEEE"/>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Roboto"/>
              <a:ea typeface="Roboto"/>
              <a:cs typeface="Roboto"/>
              <a:sym typeface="Roboto"/>
            </a:endParaRPr>
          </a:p>
        </p:txBody>
      </p:sp>
      <p:sp>
        <p:nvSpPr>
          <p:cNvPr id="250" name="Google Shape;250;p31"/>
          <p:cNvSpPr txBox="1"/>
          <p:nvPr/>
        </p:nvSpPr>
        <p:spPr>
          <a:xfrm>
            <a:off x="311700" y="1021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251" name="Google Shape;251;p31"/>
          <p:cNvSpPr txBox="1"/>
          <p:nvPr/>
        </p:nvSpPr>
        <p:spPr>
          <a:xfrm>
            <a:off x="311700" y="8095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pic>
        <p:nvPicPr>
          <p:cNvPr id="252" name="Google Shape;252;p31"/>
          <p:cNvPicPr preferRelativeResize="0"/>
          <p:nvPr/>
        </p:nvPicPr>
        <p:blipFill rotWithShape="1">
          <a:blip r:embed="rId3">
            <a:alphaModFix/>
          </a:blip>
          <a:srcRect b="0" l="0" r="0" t="0"/>
          <a:stretch/>
        </p:blipFill>
        <p:spPr>
          <a:xfrm>
            <a:off x="264582" y="4725930"/>
            <a:ext cx="996698" cy="259414"/>
          </a:xfrm>
          <a:prstGeom prst="rect">
            <a:avLst/>
          </a:prstGeom>
          <a:noFill/>
          <a:ln>
            <a:noFill/>
          </a:ln>
        </p:spPr>
      </p:pic>
      <p:grpSp>
        <p:nvGrpSpPr>
          <p:cNvPr id="253" name="Google Shape;253;p31"/>
          <p:cNvGrpSpPr/>
          <p:nvPr/>
        </p:nvGrpSpPr>
        <p:grpSpPr>
          <a:xfrm>
            <a:off x="7527066" y="4484225"/>
            <a:ext cx="1550100" cy="493525"/>
            <a:chOff x="14901725" y="7977850"/>
            <a:chExt cx="3100200" cy="987050"/>
          </a:xfrm>
        </p:grpSpPr>
        <p:sp>
          <p:nvSpPr>
            <p:cNvPr id="254" name="Google Shape;254;p31"/>
            <p:cNvSpPr txBox="1"/>
            <p:nvPr/>
          </p:nvSpPr>
          <p:spPr>
            <a:xfrm>
              <a:off x="14901725" y="7977850"/>
              <a:ext cx="3100200" cy="4839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lt1"/>
                  </a:solidFill>
                  <a:latin typeface="Roboto"/>
                  <a:ea typeface="Roboto"/>
                  <a:cs typeface="Roboto"/>
                  <a:sym typeface="Roboto"/>
                </a:rPr>
                <a:t>En colaboración con</a:t>
              </a:r>
              <a:endParaRPr sz="1200">
                <a:solidFill>
                  <a:schemeClr val="lt1"/>
                </a:solidFill>
                <a:latin typeface="Roboto"/>
                <a:ea typeface="Roboto"/>
                <a:cs typeface="Roboto"/>
                <a:sym typeface="Roboto"/>
              </a:endParaRPr>
            </a:p>
          </p:txBody>
        </p:sp>
        <p:pic>
          <p:nvPicPr>
            <p:cNvPr id="255" name="Google Shape;255;p31"/>
            <p:cNvPicPr preferRelativeResize="0"/>
            <p:nvPr/>
          </p:nvPicPr>
          <p:blipFill>
            <a:blip r:embed="rId4">
              <a:alphaModFix/>
            </a:blip>
            <a:stretch>
              <a:fillRect/>
            </a:stretch>
          </p:blipFill>
          <p:spPr>
            <a:xfrm>
              <a:off x="15086400" y="8667134"/>
              <a:ext cx="2716950" cy="29776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CUSTOM_2">
    <p:bg>
      <p:bgPr>
        <a:solidFill>
          <a:schemeClr val="dk1"/>
        </a:solidFill>
      </p:bgPr>
    </p:bg>
    <p:spTree>
      <p:nvGrpSpPr>
        <p:cNvPr id="256" name="Shape 256"/>
        <p:cNvGrpSpPr/>
        <p:nvPr/>
      </p:nvGrpSpPr>
      <p:grpSpPr>
        <a:xfrm>
          <a:off x="0" y="0"/>
          <a:ext cx="0" cy="0"/>
          <a:chOff x="0" y="0"/>
          <a:chExt cx="0" cy="0"/>
        </a:xfrm>
      </p:grpSpPr>
      <p:sp>
        <p:nvSpPr>
          <p:cNvPr id="257" name="Google Shape;257;p32"/>
          <p:cNvSpPr/>
          <p:nvPr/>
        </p:nvSpPr>
        <p:spPr>
          <a:xfrm>
            <a:off x="0" y="738"/>
            <a:ext cx="9144000" cy="5143500"/>
          </a:xfrm>
          <a:prstGeom prst="rect">
            <a:avLst/>
          </a:prstGeom>
          <a:solidFill>
            <a:srgbClr val="00F0B1">
              <a:alpha val="8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8" name="Google Shape;258;p32"/>
          <p:cNvSpPr txBox="1"/>
          <p:nvPr/>
        </p:nvSpPr>
        <p:spPr>
          <a:xfrm>
            <a:off x="311700" y="1021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259" name="Google Shape;259;p32"/>
          <p:cNvSpPr txBox="1"/>
          <p:nvPr/>
        </p:nvSpPr>
        <p:spPr>
          <a:xfrm>
            <a:off x="311700" y="8095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sp>
        <p:nvSpPr>
          <p:cNvPr id="260" name="Google Shape;260;p32"/>
          <p:cNvSpPr/>
          <p:nvPr/>
        </p:nvSpPr>
        <p:spPr>
          <a:xfrm>
            <a:off x="232838" y="196850"/>
            <a:ext cx="8720700" cy="4244700"/>
          </a:xfrm>
          <a:prstGeom prst="rect">
            <a:avLst/>
          </a:prstGeom>
          <a:solidFill>
            <a:srgbClr val="EEEEEE"/>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Roboto"/>
              <a:ea typeface="Roboto"/>
              <a:cs typeface="Roboto"/>
              <a:sym typeface="Roboto"/>
            </a:endParaRPr>
          </a:p>
        </p:txBody>
      </p:sp>
      <p:sp>
        <p:nvSpPr>
          <p:cNvPr id="261" name="Google Shape;261;p32"/>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62" name="Google Shape;262;p32"/>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263" name="Google Shape;263;p32"/>
          <p:cNvGrpSpPr/>
          <p:nvPr/>
        </p:nvGrpSpPr>
        <p:grpSpPr>
          <a:xfrm>
            <a:off x="264949" y="4726180"/>
            <a:ext cx="997270" cy="258920"/>
            <a:chOff x="7348059" y="4597904"/>
            <a:chExt cx="1491133" cy="386564"/>
          </a:xfrm>
        </p:grpSpPr>
        <p:sp>
          <p:nvSpPr>
            <p:cNvPr id="264" name="Google Shape;264;p32"/>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65" name="Google Shape;265;p32"/>
            <p:cNvGrpSpPr/>
            <p:nvPr/>
          </p:nvGrpSpPr>
          <p:grpSpPr>
            <a:xfrm>
              <a:off x="7348059" y="4597904"/>
              <a:ext cx="1491133" cy="386564"/>
              <a:chOff x="7348059" y="4597904"/>
              <a:chExt cx="1491133" cy="386564"/>
            </a:xfrm>
          </p:grpSpPr>
          <p:sp>
            <p:nvSpPr>
              <p:cNvPr id="266" name="Google Shape;266;p32"/>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7" name="Google Shape;267;p32"/>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1">
  <p:cSld name="CUSTOM_2_1">
    <p:bg>
      <p:bgPr>
        <a:solidFill>
          <a:schemeClr val="dk1"/>
        </a:solidFill>
      </p:bgPr>
    </p:bg>
    <p:spTree>
      <p:nvGrpSpPr>
        <p:cNvPr id="268" name="Shape 268"/>
        <p:cNvGrpSpPr/>
        <p:nvPr/>
      </p:nvGrpSpPr>
      <p:grpSpPr>
        <a:xfrm>
          <a:off x="0" y="0"/>
          <a:ext cx="0" cy="0"/>
          <a:chOff x="0" y="0"/>
          <a:chExt cx="0" cy="0"/>
        </a:xfrm>
      </p:grpSpPr>
      <p:sp>
        <p:nvSpPr>
          <p:cNvPr id="269" name="Google Shape;269;p33"/>
          <p:cNvSpPr/>
          <p:nvPr/>
        </p:nvSpPr>
        <p:spPr>
          <a:xfrm>
            <a:off x="0" y="738"/>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0" name="Google Shape;270;p33"/>
          <p:cNvSpPr txBox="1"/>
          <p:nvPr/>
        </p:nvSpPr>
        <p:spPr>
          <a:xfrm>
            <a:off x="311700" y="1021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271" name="Google Shape;271;p33"/>
          <p:cNvSpPr txBox="1"/>
          <p:nvPr/>
        </p:nvSpPr>
        <p:spPr>
          <a:xfrm>
            <a:off x="311700" y="8095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sp>
        <p:nvSpPr>
          <p:cNvPr id="272" name="Google Shape;272;p33"/>
          <p:cNvSpPr/>
          <p:nvPr/>
        </p:nvSpPr>
        <p:spPr>
          <a:xfrm>
            <a:off x="232838" y="196850"/>
            <a:ext cx="8720700" cy="4244700"/>
          </a:xfrm>
          <a:prstGeom prst="rect">
            <a:avLst/>
          </a:prstGeom>
          <a:solidFill>
            <a:srgbClr val="EEEEEE"/>
          </a:solidFill>
          <a:ln cap="flat" cmpd="sng" w="4775">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Roboto"/>
              <a:ea typeface="Roboto"/>
              <a:cs typeface="Roboto"/>
              <a:sym typeface="Roboto"/>
            </a:endParaRPr>
          </a:p>
        </p:txBody>
      </p:sp>
      <p:sp>
        <p:nvSpPr>
          <p:cNvPr id="273" name="Google Shape;273;p33"/>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74" name="Google Shape;274;p33"/>
          <p:cNvPicPr preferRelativeResize="0"/>
          <p:nvPr/>
        </p:nvPicPr>
        <p:blipFill rotWithShape="1">
          <a:blip r:embed="rId2">
            <a:alphaModFix/>
          </a:blip>
          <a:srcRect b="0" l="0" r="10" t="0"/>
          <a:stretch/>
        </p:blipFill>
        <p:spPr>
          <a:xfrm>
            <a:off x="7619403" y="4828867"/>
            <a:ext cx="1358475" cy="148883"/>
          </a:xfrm>
          <a:prstGeom prst="rect">
            <a:avLst/>
          </a:prstGeom>
          <a:noFill/>
          <a:ln>
            <a:noFill/>
          </a:ln>
        </p:spPr>
      </p:pic>
      <p:grpSp>
        <p:nvGrpSpPr>
          <p:cNvPr id="275" name="Google Shape;275;p33"/>
          <p:cNvGrpSpPr/>
          <p:nvPr/>
        </p:nvGrpSpPr>
        <p:grpSpPr>
          <a:xfrm>
            <a:off x="264949" y="4726180"/>
            <a:ext cx="997270" cy="258920"/>
            <a:chOff x="7348059" y="4597904"/>
            <a:chExt cx="1491133" cy="386564"/>
          </a:xfrm>
        </p:grpSpPr>
        <p:sp>
          <p:nvSpPr>
            <p:cNvPr id="276" name="Google Shape;276;p33"/>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77" name="Google Shape;277;p33"/>
            <p:cNvGrpSpPr/>
            <p:nvPr/>
          </p:nvGrpSpPr>
          <p:grpSpPr>
            <a:xfrm>
              <a:off x="7348059" y="4597904"/>
              <a:ext cx="1491133" cy="386564"/>
              <a:chOff x="7348059" y="4597904"/>
              <a:chExt cx="1491133" cy="386564"/>
            </a:xfrm>
          </p:grpSpPr>
          <p:sp>
            <p:nvSpPr>
              <p:cNvPr id="278" name="Google Shape;278;p33"/>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 name="Google Shape;279;p33"/>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o grande 1">
  <p:cSld name="BIG_NUMBER_1">
    <p:bg>
      <p:bgPr>
        <a:solidFill>
          <a:schemeClr val="lt1"/>
        </a:solidFill>
      </p:bgPr>
    </p:bg>
    <p:spTree>
      <p:nvGrpSpPr>
        <p:cNvPr id="280" name="Shape 280"/>
        <p:cNvGrpSpPr/>
        <p:nvPr/>
      </p:nvGrpSpPr>
      <p:grpSpPr>
        <a:xfrm>
          <a:off x="0" y="0"/>
          <a:ext cx="0" cy="0"/>
          <a:chOff x="0" y="0"/>
          <a:chExt cx="0" cy="0"/>
        </a:xfrm>
      </p:grpSpPr>
      <p:pic>
        <p:nvPicPr>
          <p:cNvPr id="281" name="Google Shape;281;p34"/>
          <p:cNvPicPr preferRelativeResize="0"/>
          <p:nvPr/>
        </p:nvPicPr>
        <p:blipFill>
          <a:blip r:embed="rId2">
            <a:alphaModFix/>
          </a:blip>
          <a:stretch>
            <a:fillRect/>
          </a:stretch>
        </p:blipFill>
        <p:spPr>
          <a:xfrm>
            <a:off x="1294602" y="0"/>
            <a:ext cx="6711049" cy="5143501"/>
          </a:xfrm>
          <a:prstGeom prst="rect">
            <a:avLst/>
          </a:prstGeom>
          <a:noFill/>
          <a:ln>
            <a:noFill/>
          </a:ln>
        </p:spPr>
      </p:pic>
      <p:sp>
        <p:nvSpPr>
          <p:cNvPr id="282" name="Google Shape;282;p34"/>
          <p:cNvSpPr txBox="1"/>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4800">
              <a:solidFill>
                <a:srgbClr val="0C279F"/>
              </a:solidFill>
              <a:latin typeface="Viga"/>
              <a:ea typeface="Viga"/>
              <a:cs typeface="Viga"/>
              <a:sym typeface="Viga"/>
            </a:endParaRPr>
          </a:p>
        </p:txBody>
      </p:sp>
      <p:grpSp>
        <p:nvGrpSpPr>
          <p:cNvPr id="283" name="Google Shape;283;p34"/>
          <p:cNvGrpSpPr/>
          <p:nvPr/>
        </p:nvGrpSpPr>
        <p:grpSpPr>
          <a:xfrm>
            <a:off x="264949" y="4726180"/>
            <a:ext cx="997270" cy="258920"/>
            <a:chOff x="7348059" y="4597904"/>
            <a:chExt cx="1491133" cy="386564"/>
          </a:xfrm>
        </p:grpSpPr>
        <p:sp>
          <p:nvSpPr>
            <p:cNvPr id="284" name="Google Shape;284;p34"/>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85" name="Google Shape;285;p34"/>
            <p:cNvGrpSpPr/>
            <p:nvPr/>
          </p:nvGrpSpPr>
          <p:grpSpPr>
            <a:xfrm>
              <a:off x="7348059" y="4597904"/>
              <a:ext cx="1491133" cy="386564"/>
              <a:chOff x="7348059" y="4597904"/>
              <a:chExt cx="1491133" cy="386564"/>
            </a:xfrm>
          </p:grpSpPr>
          <p:sp>
            <p:nvSpPr>
              <p:cNvPr id="286" name="Google Shape;286;p34"/>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 name="Google Shape;287;p34"/>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288" name="Google Shape;288;p34"/>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89" name="Google Shape;289;p34"/>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
    <p:spTree>
      <p:nvGrpSpPr>
        <p:cNvPr id="290" name="Shape 290"/>
        <p:cNvGrpSpPr/>
        <p:nvPr/>
      </p:nvGrpSpPr>
      <p:grpSpPr>
        <a:xfrm>
          <a:off x="0" y="0"/>
          <a:ext cx="0" cy="0"/>
          <a:chOff x="0" y="0"/>
          <a:chExt cx="0" cy="0"/>
        </a:xfrm>
      </p:grpSpPr>
      <p:pic>
        <p:nvPicPr>
          <p:cNvPr id="291" name="Google Shape;291;p35"/>
          <p:cNvPicPr preferRelativeResize="0"/>
          <p:nvPr/>
        </p:nvPicPr>
        <p:blipFill rotWithShape="1">
          <a:blip r:embed="rId2">
            <a:alphaModFix amt="42000"/>
          </a:blip>
          <a:srcRect b="1177" l="0" r="6173" t="3064"/>
          <a:stretch/>
        </p:blipFill>
        <p:spPr>
          <a:xfrm>
            <a:off x="2264825" y="0"/>
            <a:ext cx="6879177" cy="5143501"/>
          </a:xfrm>
          <a:prstGeom prst="rect">
            <a:avLst/>
          </a:prstGeom>
          <a:noFill/>
          <a:ln>
            <a:noFill/>
          </a:ln>
        </p:spPr>
      </p:pic>
      <p:sp>
        <p:nvSpPr>
          <p:cNvPr id="292" name="Google Shape;292;p35"/>
          <p:cNvSpPr txBox="1"/>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t/>
            </a:r>
            <a:endParaRPr sz="4800">
              <a:solidFill>
                <a:srgbClr val="0C279F"/>
              </a:solidFill>
              <a:latin typeface="Viga"/>
              <a:ea typeface="Viga"/>
              <a:cs typeface="Viga"/>
              <a:sym typeface="Viga"/>
            </a:endParaRPr>
          </a:p>
        </p:txBody>
      </p:sp>
      <p:grpSp>
        <p:nvGrpSpPr>
          <p:cNvPr id="293" name="Google Shape;293;p35"/>
          <p:cNvGrpSpPr/>
          <p:nvPr/>
        </p:nvGrpSpPr>
        <p:grpSpPr>
          <a:xfrm>
            <a:off x="264949" y="4726180"/>
            <a:ext cx="997270" cy="258920"/>
            <a:chOff x="7348059" y="4597904"/>
            <a:chExt cx="1491133" cy="386564"/>
          </a:xfrm>
        </p:grpSpPr>
        <p:sp>
          <p:nvSpPr>
            <p:cNvPr id="294" name="Google Shape;294;p35"/>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95" name="Google Shape;295;p35"/>
            <p:cNvGrpSpPr/>
            <p:nvPr/>
          </p:nvGrpSpPr>
          <p:grpSpPr>
            <a:xfrm>
              <a:off x="7348059" y="4597904"/>
              <a:ext cx="1491133" cy="386564"/>
              <a:chOff x="7348059" y="4597904"/>
              <a:chExt cx="1491133" cy="386564"/>
            </a:xfrm>
          </p:grpSpPr>
          <p:sp>
            <p:nvSpPr>
              <p:cNvPr id="296" name="Google Shape;296;p35"/>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7" name="Google Shape;297;p35"/>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298" name="Google Shape;298;p35"/>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299" name="Google Shape;299;p35"/>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1">
  <p:cSld name="CUSTOM_1_1">
    <p:spTree>
      <p:nvGrpSpPr>
        <p:cNvPr id="300" name="Shape 300"/>
        <p:cNvGrpSpPr/>
        <p:nvPr/>
      </p:nvGrpSpPr>
      <p:grpSpPr>
        <a:xfrm>
          <a:off x="0" y="0"/>
          <a:ext cx="0" cy="0"/>
          <a:chOff x="0" y="0"/>
          <a:chExt cx="0" cy="0"/>
        </a:xfrm>
      </p:grpSpPr>
      <p:pic>
        <p:nvPicPr>
          <p:cNvPr id="301" name="Google Shape;301;p36"/>
          <p:cNvPicPr preferRelativeResize="0"/>
          <p:nvPr/>
        </p:nvPicPr>
        <p:blipFill rotWithShape="1">
          <a:blip r:embed="rId2">
            <a:alphaModFix/>
          </a:blip>
          <a:srcRect b="675" l="0" r="0" t="0"/>
          <a:stretch/>
        </p:blipFill>
        <p:spPr>
          <a:xfrm>
            <a:off x="7298538" y="0"/>
            <a:ext cx="1883562" cy="5143501"/>
          </a:xfrm>
          <a:prstGeom prst="rect">
            <a:avLst/>
          </a:prstGeom>
          <a:noFill/>
          <a:ln>
            <a:noFill/>
          </a:ln>
        </p:spPr>
      </p:pic>
      <p:sp>
        <p:nvSpPr>
          <p:cNvPr id="302" name="Google Shape;302;p36"/>
          <p:cNvSpPr txBox="1"/>
          <p:nvPr/>
        </p:nvSpPr>
        <p:spPr>
          <a:xfrm>
            <a:off x="311700" y="445025"/>
            <a:ext cx="66804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303" name="Google Shape;303;p36"/>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grpSp>
        <p:nvGrpSpPr>
          <p:cNvPr id="304" name="Google Shape;304;p36"/>
          <p:cNvGrpSpPr/>
          <p:nvPr/>
        </p:nvGrpSpPr>
        <p:grpSpPr>
          <a:xfrm>
            <a:off x="264949" y="4726180"/>
            <a:ext cx="997270" cy="258920"/>
            <a:chOff x="7348059" y="4597904"/>
            <a:chExt cx="1491133" cy="386564"/>
          </a:xfrm>
        </p:grpSpPr>
        <p:sp>
          <p:nvSpPr>
            <p:cNvPr id="305" name="Google Shape;305;p36"/>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06" name="Google Shape;306;p36"/>
            <p:cNvGrpSpPr/>
            <p:nvPr/>
          </p:nvGrpSpPr>
          <p:grpSpPr>
            <a:xfrm>
              <a:off x="7348059" y="4597904"/>
              <a:ext cx="1491133" cy="386564"/>
              <a:chOff x="7348059" y="4597904"/>
              <a:chExt cx="1491133" cy="386564"/>
            </a:xfrm>
          </p:grpSpPr>
          <p:sp>
            <p:nvSpPr>
              <p:cNvPr id="307" name="Google Shape;307;p36"/>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8" name="Google Shape;308;p36"/>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09" name="Google Shape;309;p36"/>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310" name="Google Shape;310;p36"/>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1 3">
  <p:cSld name="CUSTOM_1_1_3">
    <p:spTree>
      <p:nvGrpSpPr>
        <p:cNvPr id="311" name="Shape 311"/>
        <p:cNvGrpSpPr/>
        <p:nvPr/>
      </p:nvGrpSpPr>
      <p:grpSpPr>
        <a:xfrm>
          <a:off x="0" y="0"/>
          <a:ext cx="0" cy="0"/>
          <a:chOff x="0" y="0"/>
          <a:chExt cx="0" cy="0"/>
        </a:xfrm>
      </p:grpSpPr>
      <p:sp>
        <p:nvSpPr>
          <p:cNvPr id="312" name="Google Shape;312;p37"/>
          <p:cNvSpPr/>
          <p:nvPr/>
        </p:nvSpPr>
        <p:spPr>
          <a:xfrm>
            <a:off x="4572000" y="-125"/>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txBox="1"/>
          <p:nvPr/>
        </p:nvSpPr>
        <p:spPr>
          <a:xfrm>
            <a:off x="265500" y="1842775"/>
            <a:ext cx="4045200" cy="14823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t/>
            </a:r>
            <a:endParaRPr sz="4200">
              <a:solidFill>
                <a:srgbClr val="0C279F"/>
              </a:solidFill>
              <a:latin typeface="Viga"/>
              <a:ea typeface="Viga"/>
              <a:cs typeface="Viga"/>
              <a:sym typeface="Viga"/>
            </a:endParaRPr>
          </a:p>
        </p:txBody>
      </p:sp>
      <p:sp>
        <p:nvSpPr>
          <p:cNvPr id="314" name="Google Shape;314;p37"/>
          <p:cNvSpPr txBox="1"/>
          <p:nvPr/>
        </p:nvSpPr>
        <p:spPr>
          <a:xfrm>
            <a:off x="265500" y="3412675"/>
            <a:ext cx="4045200" cy="1235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595959"/>
              </a:solidFill>
              <a:latin typeface="Roboto"/>
              <a:ea typeface="Roboto"/>
              <a:cs typeface="Roboto"/>
              <a:sym typeface="Roboto"/>
            </a:endParaRPr>
          </a:p>
        </p:txBody>
      </p:sp>
      <p:sp>
        <p:nvSpPr>
          <p:cNvPr id="315" name="Google Shape;315;p37"/>
          <p:cNvSpPr txBox="1"/>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grpSp>
        <p:nvGrpSpPr>
          <p:cNvPr id="316" name="Google Shape;316;p37"/>
          <p:cNvGrpSpPr/>
          <p:nvPr/>
        </p:nvGrpSpPr>
        <p:grpSpPr>
          <a:xfrm>
            <a:off x="264949" y="4726180"/>
            <a:ext cx="997270" cy="258920"/>
            <a:chOff x="7348059" y="4597904"/>
            <a:chExt cx="1491133" cy="386564"/>
          </a:xfrm>
        </p:grpSpPr>
        <p:sp>
          <p:nvSpPr>
            <p:cNvPr id="317" name="Google Shape;317;p37"/>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18" name="Google Shape;318;p37"/>
            <p:cNvGrpSpPr/>
            <p:nvPr/>
          </p:nvGrpSpPr>
          <p:grpSpPr>
            <a:xfrm>
              <a:off x="7348059" y="4597904"/>
              <a:ext cx="1491133" cy="386564"/>
              <a:chOff x="7348059" y="4597904"/>
              <a:chExt cx="1491133" cy="386564"/>
            </a:xfrm>
          </p:grpSpPr>
          <p:sp>
            <p:nvSpPr>
              <p:cNvPr id="319" name="Google Shape;319;p37"/>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37"/>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21" name="Google Shape;321;p37"/>
          <p:cNvSpPr txBox="1"/>
          <p:nvPr/>
        </p:nvSpPr>
        <p:spPr>
          <a:xfrm>
            <a:off x="7475028" y="44918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322" name="Google Shape;322;p37"/>
          <p:cNvPicPr preferRelativeResize="0"/>
          <p:nvPr/>
        </p:nvPicPr>
        <p:blipFill rotWithShape="1">
          <a:blip r:embed="rId2">
            <a:alphaModFix/>
          </a:blip>
          <a:srcRect b="0" l="0" r="10" t="0"/>
          <a:stretch/>
        </p:blipFill>
        <p:spPr>
          <a:xfrm>
            <a:off x="7567366" y="4836467"/>
            <a:ext cx="1358475" cy="14888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ayerd">
  <p:cSld name="CUSTOM_1_1_2">
    <p:spTree>
      <p:nvGrpSpPr>
        <p:cNvPr id="323" name="Shape 323"/>
        <p:cNvGrpSpPr/>
        <p:nvPr/>
      </p:nvGrpSpPr>
      <p:grpSpPr>
        <a:xfrm>
          <a:off x="0" y="0"/>
          <a:ext cx="0" cy="0"/>
          <a:chOff x="0" y="0"/>
          <a:chExt cx="0" cy="0"/>
        </a:xfrm>
      </p:grpSpPr>
      <p:pic>
        <p:nvPicPr>
          <p:cNvPr id="324" name="Google Shape;324;p38"/>
          <p:cNvPicPr preferRelativeResize="0"/>
          <p:nvPr/>
        </p:nvPicPr>
        <p:blipFill>
          <a:blip r:embed="rId2">
            <a:alphaModFix/>
          </a:blip>
          <a:stretch>
            <a:fillRect/>
          </a:stretch>
        </p:blipFill>
        <p:spPr>
          <a:xfrm>
            <a:off x="0" y="1493830"/>
            <a:ext cx="9144000" cy="2822446"/>
          </a:xfrm>
          <a:prstGeom prst="rect">
            <a:avLst/>
          </a:prstGeom>
          <a:noFill/>
          <a:ln>
            <a:noFill/>
          </a:ln>
        </p:spPr>
      </p:pic>
      <p:sp>
        <p:nvSpPr>
          <p:cNvPr id="325" name="Google Shape;325;p3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C279F"/>
              </a:solidFill>
              <a:latin typeface="Viga"/>
              <a:ea typeface="Viga"/>
              <a:cs typeface="Viga"/>
              <a:sym typeface="Viga"/>
            </a:endParaRPr>
          </a:p>
        </p:txBody>
      </p:sp>
      <p:sp>
        <p:nvSpPr>
          <p:cNvPr id="326" name="Google Shape;326;p38"/>
          <p:cNvSpPr txBox="1"/>
          <p:nvPr/>
        </p:nvSpPr>
        <p:spPr>
          <a:xfrm>
            <a:off x="311700" y="11524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latin typeface="Roboto"/>
              <a:ea typeface="Roboto"/>
              <a:cs typeface="Roboto"/>
              <a:sym typeface="Roboto"/>
            </a:endParaRPr>
          </a:p>
        </p:txBody>
      </p:sp>
      <p:sp>
        <p:nvSpPr>
          <p:cNvPr id="327" name="Google Shape;327;p38"/>
          <p:cNvSpPr txBox="1"/>
          <p:nvPr/>
        </p:nvSpPr>
        <p:spPr>
          <a:xfrm>
            <a:off x="409638" y="2261225"/>
            <a:ext cx="36288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FFFFFF"/>
              </a:solidFill>
              <a:latin typeface="Roboto"/>
              <a:ea typeface="Roboto"/>
              <a:cs typeface="Roboto"/>
              <a:sym typeface="Roboto"/>
            </a:endParaRPr>
          </a:p>
        </p:txBody>
      </p:sp>
      <p:sp>
        <p:nvSpPr>
          <p:cNvPr id="328" name="Google Shape;328;p38"/>
          <p:cNvSpPr txBox="1"/>
          <p:nvPr/>
        </p:nvSpPr>
        <p:spPr>
          <a:xfrm>
            <a:off x="5187313" y="2261225"/>
            <a:ext cx="37431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FFFFFF"/>
              </a:solidFill>
              <a:latin typeface="Roboto"/>
              <a:ea typeface="Roboto"/>
              <a:cs typeface="Roboto"/>
              <a:sym typeface="Roboto"/>
            </a:endParaRPr>
          </a:p>
        </p:txBody>
      </p:sp>
      <p:grpSp>
        <p:nvGrpSpPr>
          <p:cNvPr id="329" name="Google Shape;329;p38"/>
          <p:cNvGrpSpPr/>
          <p:nvPr/>
        </p:nvGrpSpPr>
        <p:grpSpPr>
          <a:xfrm>
            <a:off x="264949" y="4726180"/>
            <a:ext cx="997270" cy="258920"/>
            <a:chOff x="7348059" y="4597904"/>
            <a:chExt cx="1491133" cy="386564"/>
          </a:xfrm>
        </p:grpSpPr>
        <p:sp>
          <p:nvSpPr>
            <p:cNvPr id="330" name="Google Shape;330;p38"/>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31" name="Google Shape;331;p38"/>
            <p:cNvGrpSpPr/>
            <p:nvPr/>
          </p:nvGrpSpPr>
          <p:grpSpPr>
            <a:xfrm>
              <a:off x="7348059" y="4597904"/>
              <a:ext cx="1491133" cy="386564"/>
              <a:chOff x="7348059" y="4597904"/>
              <a:chExt cx="1491133" cy="386564"/>
            </a:xfrm>
          </p:grpSpPr>
          <p:sp>
            <p:nvSpPr>
              <p:cNvPr id="332" name="Google Shape;332;p38"/>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 name="Google Shape;333;p38"/>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334" name="Google Shape;334;p38"/>
          <p:cNvSpPr txBox="1"/>
          <p:nvPr/>
        </p:nvSpPr>
        <p:spPr>
          <a:xfrm>
            <a:off x="7527066" y="4484225"/>
            <a:ext cx="1550100" cy="242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s-419" sz="1200">
                <a:solidFill>
                  <a:schemeClr val="dk1"/>
                </a:solidFill>
                <a:latin typeface="Roboto"/>
                <a:ea typeface="Roboto"/>
                <a:cs typeface="Roboto"/>
                <a:sym typeface="Roboto"/>
              </a:rPr>
              <a:t>En colaboración con</a:t>
            </a:r>
            <a:endParaRPr sz="1200">
              <a:solidFill>
                <a:schemeClr val="dk1"/>
              </a:solidFill>
              <a:latin typeface="Roboto"/>
              <a:ea typeface="Roboto"/>
              <a:cs typeface="Roboto"/>
              <a:sym typeface="Roboto"/>
            </a:endParaRPr>
          </a:p>
        </p:txBody>
      </p:sp>
      <p:pic>
        <p:nvPicPr>
          <p:cNvPr id="335" name="Google Shape;335;p38"/>
          <p:cNvPicPr preferRelativeResize="0"/>
          <p:nvPr/>
        </p:nvPicPr>
        <p:blipFill rotWithShape="1">
          <a:blip r:embed="rId3">
            <a:alphaModFix/>
          </a:blip>
          <a:srcRect b="0" l="0" r="10" t="0"/>
          <a:stretch/>
        </p:blipFill>
        <p:spPr>
          <a:xfrm>
            <a:off x="7619403" y="4828867"/>
            <a:ext cx="1358475" cy="14888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1">
  <p:cSld name="VERTICAL_TITLE_AND_VERTICAL_TEXT_1">
    <p:spTree>
      <p:nvGrpSpPr>
        <p:cNvPr id="336" name="Shape 336"/>
        <p:cNvGrpSpPr/>
        <p:nvPr/>
      </p:nvGrpSpPr>
      <p:grpSpPr>
        <a:xfrm>
          <a:off x="0" y="0"/>
          <a:ext cx="0" cy="0"/>
          <a:chOff x="0" y="0"/>
          <a:chExt cx="0" cy="0"/>
        </a:xfrm>
      </p:grpSpPr>
      <p:sp>
        <p:nvSpPr>
          <p:cNvPr id="337" name="Google Shape;337;p3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C279F"/>
              </a:solidFill>
              <a:latin typeface="Viga"/>
              <a:ea typeface="Viga"/>
              <a:cs typeface="Viga"/>
              <a:sym typeface="Viga"/>
            </a:endParaRPr>
          </a:p>
        </p:txBody>
      </p:sp>
      <p:sp>
        <p:nvSpPr>
          <p:cNvPr id="338" name="Google Shape;338;p39"/>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000000"/>
              </a:buClr>
              <a:buSzPts val="1800"/>
              <a:buFont typeface="Arial"/>
              <a:buNone/>
            </a:pPr>
            <a:r>
              <a:t/>
            </a:r>
            <a:endParaRPr b="0" i="0" sz="1800" u="none" cap="none" strike="noStrike">
              <a:solidFill>
                <a:srgbClr val="595959"/>
              </a:solidFill>
              <a:latin typeface="Roboto"/>
              <a:ea typeface="Roboto"/>
              <a:cs typeface="Roboto"/>
              <a:sym typeface="Roboto"/>
            </a:endParaRPr>
          </a:p>
        </p:txBody>
      </p:sp>
      <p:grpSp>
        <p:nvGrpSpPr>
          <p:cNvPr id="339" name="Google Shape;339;p39"/>
          <p:cNvGrpSpPr/>
          <p:nvPr/>
        </p:nvGrpSpPr>
        <p:grpSpPr>
          <a:xfrm>
            <a:off x="7933414" y="172755"/>
            <a:ext cx="997270" cy="258920"/>
            <a:chOff x="7348059" y="4597904"/>
            <a:chExt cx="1491133" cy="386564"/>
          </a:xfrm>
        </p:grpSpPr>
        <p:sp>
          <p:nvSpPr>
            <p:cNvPr id="340" name="Google Shape;340;p39"/>
            <p:cNvSpPr/>
            <p:nvPr/>
          </p:nvSpPr>
          <p:spPr>
            <a:xfrm>
              <a:off x="7425575" y="4741600"/>
              <a:ext cx="74676" cy="74676"/>
            </a:xfrm>
            <a:custGeom>
              <a:rect b="b" l="l" r="r" t="t"/>
              <a:pathLst>
                <a:path extrusionOk="0" h="311150" w="311150">
                  <a:moveTo>
                    <a:pt x="155545" y="0"/>
                  </a:moveTo>
                  <a:lnTo>
                    <a:pt x="106385" y="7930"/>
                  </a:lnTo>
                  <a:lnTo>
                    <a:pt x="63687" y="30012"/>
                  </a:lnTo>
                  <a:lnTo>
                    <a:pt x="30014" y="63684"/>
                  </a:lnTo>
                  <a:lnTo>
                    <a:pt x="7930" y="106382"/>
                  </a:lnTo>
                  <a:lnTo>
                    <a:pt x="0" y="155542"/>
                  </a:lnTo>
                  <a:lnTo>
                    <a:pt x="7930" y="204701"/>
                  </a:lnTo>
                  <a:lnTo>
                    <a:pt x="30014" y="247395"/>
                  </a:lnTo>
                  <a:lnTo>
                    <a:pt x="63687" y="281061"/>
                  </a:lnTo>
                  <a:lnTo>
                    <a:pt x="106385" y="303140"/>
                  </a:lnTo>
                  <a:lnTo>
                    <a:pt x="155545" y="311069"/>
                  </a:lnTo>
                  <a:lnTo>
                    <a:pt x="204712" y="303140"/>
                  </a:lnTo>
                  <a:lnTo>
                    <a:pt x="247411" y="281061"/>
                  </a:lnTo>
                  <a:lnTo>
                    <a:pt x="281081" y="247395"/>
                  </a:lnTo>
                  <a:lnTo>
                    <a:pt x="303161" y="204701"/>
                  </a:lnTo>
                  <a:lnTo>
                    <a:pt x="311090" y="155542"/>
                  </a:lnTo>
                  <a:lnTo>
                    <a:pt x="303161" y="106382"/>
                  </a:lnTo>
                  <a:lnTo>
                    <a:pt x="281081" y="63684"/>
                  </a:lnTo>
                  <a:lnTo>
                    <a:pt x="247411" y="30012"/>
                  </a:lnTo>
                  <a:lnTo>
                    <a:pt x="204712" y="7930"/>
                  </a:lnTo>
                  <a:lnTo>
                    <a:pt x="155545" y="0"/>
                  </a:lnTo>
                  <a:close/>
                </a:path>
              </a:pathLst>
            </a:custGeom>
            <a:solidFill>
              <a:srgbClr val="00A0D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41" name="Google Shape;341;p39"/>
            <p:cNvGrpSpPr/>
            <p:nvPr/>
          </p:nvGrpSpPr>
          <p:grpSpPr>
            <a:xfrm>
              <a:off x="7348059" y="4597904"/>
              <a:ext cx="1491133" cy="386564"/>
              <a:chOff x="7348059" y="4597904"/>
              <a:chExt cx="1491133" cy="386564"/>
            </a:xfrm>
          </p:grpSpPr>
          <p:sp>
            <p:nvSpPr>
              <p:cNvPr id="342" name="Google Shape;342;p39"/>
              <p:cNvSpPr/>
              <p:nvPr/>
            </p:nvSpPr>
            <p:spPr>
              <a:xfrm>
                <a:off x="8504906" y="4597904"/>
                <a:ext cx="334286" cy="293837"/>
              </a:xfrm>
              <a:custGeom>
                <a:rect b="b" l="l" r="r" t="t"/>
                <a:pathLst>
                  <a:path extrusionOk="0" h="645795" w="734694">
                    <a:moveTo>
                      <a:pt x="275285" y="143725"/>
                    </a:moveTo>
                    <a:lnTo>
                      <a:pt x="262890" y="143725"/>
                    </a:lnTo>
                    <a:lnTo>
                      <a:pt x="216217" y="149352"/>
                    </a:lnTo>
                    <a:lnTo>
                      <a:pt x="172224" y="164452"/>
                    </a:lnTo>
                    <a:lnTo>
                      <a:pt x="132334" y="188366"/>
                    </a:lnTo>
                    <a:lnTo>
                      <a:pt x="97967" y="220433"/>
                    </a:lnTo>
                    <a:lnTo>
                      <a:pt x="97967" y="220586"/>
                    </a:lnTo>
                    <a:lnTo>
                      <a:pt x="94234" y="212534"/>
                    </a:lnTo>
                    <a:lnTo>
                      <a:pt x="60655" y="163499"/>
                    </a:lnTo>
                    <a:lnTo>
                      <a:pt x="29972" y="148894"/>
                    </a:lnTo>
                    <a:lnTo>
                      <a:pt x="25196" y="149098"/>
                    </a:lnTo>
                    <a:lnTo>
                      <a:pt x="15201" y="151358"/>
                    </a:lnTo>
                    <a:lnTo>
                      <a:pt x="7124" y="157060"/>
                    </a:lnTo>
                    <a:lnTo>
                      <a:pt x="1778" y="165379"/>
                    </a:lnTo>
                    <a:lnTo>
                      <a:pt x="0" y="176263"/>
                    </a:lnTo>
                    <a:lnTo>
                      <a:pt x="762" y="536206"/>
                    </a:lnTo>
                    <a:lnTo>
                      <a:pt x="762" y="643928"/>
                    </a:lnTo>
                    <a:lnTo>
                      <a:pt x="113398" y="643928"/>
                    </a:lnTo>
                    <a:lnTo>
                      <a:pt x="113880" y="607453"/>
                    </a:lnTo>
                    <a:lnTo>
                      <a:pt x="117525" y="432511"/>
                    </a:lnTo>
                    <a:lnTo>
                      <a:pt x="118008" y="392772"/>
                    </a:lnTo>
                    <a:lnTo>
                      <a:pt x="133781" y="328333"/>
                    </a:lnTo>
                    <a:lnTo>
                      <a:pt x="157708" y="295071"/>
                    </a:lnTo>
                    <a:lnTo>
                      <a:pt x="196062" y="267131"/>
                    </a:lnTo>
                    <a:lnTo>
                      <a:pt x="251675" y="249034"/>
                    </a:lnTo>
                    <a:lnTo>
                      <a:pt x="274383" y="244043"/>
                    </a:lnTo>
                    <a:lnTo>
                      <a:pt x="275285" y="143725"/>
                    </a:lnTo>
                    <a:close/>
                  </a:path>
                  <a:path extrusionOk="0" h="645795" w="734694">
                    <a:moveTo>
                      <a:pt x="734110" y="0"/>
                    </a:moveTo>
                    <a:lnTo>
                      <a:pt x="634695" y="0"/>
                    </a:lnTo>
                    <a:lnTo>
                      <a:pt x="623519" y="183972"/>
                    </a:lnTo>
                    <a:lnTo>
                      <a:pt x="613524" y="176707"/>
                    </a:lnTo>
                    <a:lnTo>
                      <a:pt x="613524" y="418871"/>
                    </a:lnTo>
                    <a:lnTo>
                      <a:pt x="613371" y="419176"/>
                    </a:lnTo>
                    <a:lnTo>
                      <a:pt x="589026" y="449884"/>
                    </a:lnTo>
                    <a:lnTo>
                      <a:pt x="561327" y="481965"/>
                    </a:lnTo>
                    <a:lnTo>
                      <a:pt x="531558" y="508825"/>
                    </a:lnTo>
                    <a:lnTo>
                      <a:pt x="481279" y="530542"/>
                    </a:lnTo>
                    <a:lnTo>
                      <a:pt x="463435" y="529399"/>
                    </a:lnTo>
                    <a:lnTo>
                      <a:pt x="449834" y="524002"/>
                    </a:lnTo>
                    <a:lnTo>
                      <a:pt x="439115" y="512851"/>
                    </a:lnTo>
                    <a:lnTo>
                      <a:pt x="432168" y="491058"/>
                    </a:lnTo>
                    <a:lnTo>
                      <a:pt x="429895" y="454571"/>
                    </a:lnTo>
                    <a:lnTo>
                      <a:pt x="430022" y="424789"/>
                    </a:lnTo>
                    <a:lnTo>
                      <a:pt x="430441" y="363423"/>
                    </a:lnTo>
                    <a:lnTo>
                      <a:pt x="435610" y="317957"/>
                    </a:lnTo>
                    <a:lnTo>
                      <a:pt x="480123" y="262026"/>
                    </a:lnTo>
                    <a:lnTo>
                      <a:pt x="522744" y="254482"/>
                    </a:lnTo>
                    <a:lnTo>
                      <a:pt x="565251" y="262026"/>
                    </a:lnTo>
                    <a:lnTo>
                      <a:pt x="609015" y="317957"/>
                    </a:lnTo>
                    <a:lnTo>
                      <a:pt x="613460" y="362737"/>
                    </a:lnTo>
                    <a:lnTo>
                      <a:pt x="613524" y="418871"/>
                    </a:lnTo>
                    <a:lnTo>
                      <a:pt x="613524" y="176707"/>
                    </a:lnTo>
                    <a:lnTo>
                      <a:pt x="599681" y="166636"/>
                    </a:lnTo>
                    <a:lnTo>
                      <a:pt x="573341" y="153974"/>
                    </a:lnTo>
                    <a:lnTo>
                      <a:pt x="545147" y="146253"/>
                    </a:lnTo>
                    <a:lnTo>
                      <a:pt x="515785" y="143725"/>
                    </a:lnTo>
                    <a:lnTo>
                      <a:pt x="483628" y="143725"/>
                    </a:lnTo>
                    <a:lnTo>
                      <a:pt x="412051" y="160743"/>
                    </a:lnTo>
                    <a:lnTo>
                      <a:pt x="375196" y="183908"/>
                    </a:lnTo>
                    <a:lnTo>
                      <a:pt x="343382" y="218528"/>
                    </a:lnTo>
                    <a:lnTo>
                      <a:pt x="320941" y="265861"/>
                    </a:lnTo>
                    <a:lnTo>
                      <a:pt x="312204" y="327177"/>
                    </a:lnTo>
                    <a:lnTo>
                      <a:pt x="311226" y="479158"/>
                    </a:lnTo>
                    <a:lnTo>
                      <a:pt x="314464" y="522884"/>
                    </a:lnTo>
                    <a:lnTo>
                      <a:pt x="325297" y="562203"/>
                    </a:lnTo>
                    <a:lnTo>
                      <a:pt x="344487" y="595553"/>
                    </a:lnTo>
                    <a:lnTo>
                      <a:pt x="372833" y="621334"/>
                    </a:lnTo>
                    <a:lnTo>
                      <a:pt x="411086" y="637959"/>
                    </a:lnTo>
                    <a:lnTo>
                      <a:pt x="460019" y="643851"/>
                    </a:lnTo>
                    <a:lnTo>
                      <a:pt x="487133" y="641565"/>
                    </a:lnTo>
                    <a:lnTo>
                      <a:pt x="517906" y="631583"/>
                    </a:lnTo>
                    <a:lnTo>
                      <a:pt x="553440" y="609193"/>
                    </a:lnTo>
                    <a:lnTo>
                      <a:pt x="594842" y="569722"/>
                    </a:lnTo>
                    <a:lnTo>
                      <a:pt x="600735" y="563740"/>
                    </a:lnTo>
                    <a:lnTo>
                      <a:pt x="614997" y="550113"/>
                    </a:lnTo>
                    <a:lnTo>
                      <a:pt x="620255" y="544601"/>
                    </a:lnTo>
                    <a:lnTo>
                      <a:pt x="626529" y="560146"/>
                    </a:lnTo>
                    <a:lnTo>
                      <a:pt x="633399" y="575424"/>
                    </a:lnTo>
                    <a:lnTo>
                      <a:pt x="669823" y="630745"/>
                    </a:lnTo>
                    <a:lnTo>
                      <a:pt x="700506" y="645337"/>
                    </a:lnTo>
                    <a:lnTo>
                      <a:pt x="705281" y="645134"/>
                    </a:lnTo>
                    <a:lnTo>
                      <a:pt x="730669" y="590423"/>
                    </a:lnTo>
                    <a:lnTo>
                      <a:pt x="730961" y="544601"/>
                    </a:lnTo>
                    <a:lnTo>
                      <a:pt x="731050" y="530542"/>
                    </a:lnTo>
                    <a:lnTo>
                      <a:pt x="731469" y="466153"/>
                    </a:lnTo>
                    <a:lnTo>
                      <a:pt x="731570" y="433959"/>
                    </a:lnTo>
                    <a:lnTo>
                      <a:pt x="731735" y="407657"/>
                    </a:lnTo>
                    <a:lnTo>
                      <a:pt x="731989" y="388988"/>
                    </a:lnTo>
                    <a:lnTo>
                      <a:pt x="731989" y="362737"/>
                    </a:lnTo>
                    <a:lnTo>
                      <a:pt x="732574" y="254482"/>
                    </a:lnTo>
                    <a:lnTo>
                      <a:pt x="732942" y="183972"/>
                    </a:lnTo>
                    <a:lnTo>
                      <a:pt x="733132" y="148424"/>
                    </a:lnTo>
                    <a:lnTo>
                      <a:pt x="733285" y="148653"/>
                    </a:lnTo>
                    <a:lnTo>
                      <a:pt x="733285" y="148424"/>
                    </a:lnTo>
                    <a:lnTo>
                      <a:pt x="734110" y="0"/>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39"/>
              <p:cNvSpPr/>
              <p:nvPr/>
            </p:nvSpPr>
            <p:spPr>
              <a:xfrm>
                <a:off x="7348059" y="4663761"/>
                <a:ext cx="1120740" cy="320707"/>
              </a:xfrm>
              <a:custGeom>
                <a:rect b="b" l="l" r="r" t="t"/>
                <a:pathLst>
                  <a:path extrusionOk="0" h="704850" w="2463165">
                    <a:moveTo>
                      <a:pt x="510032" y="48272"/>
                    </a:moveTo>
                    <a:lnTo>
                      <a:pt x="454494" y="15455"/>
                    </a:lnTo>
                    <a:lnTo>
                      <a:pt x="413372" y="7759"/>
                    </a:lnTo>
                    <a:lnTo>
                      <a:pt x="393001" y="5842"/>
                    </a:lnTo>
                    <a:lnTo>
                      <a:pt x="393001" y="251307"/>
                    </a:lnTo>
                    <a:lnTo>
                      <a:pt x="392938" y="252222"/>
                    </a:lnTo>
                    <a:lnTo>
                      <a:pt x="385800" y="296570"/>
                    </a:lnTo>
                    <a:lnTo>
                      <a:pt x="365734" y="335445"/>
                    </a:lnTo>
                    <a:lnTo>
                      <a:pt x="335140" y="366128"/>
                    </a:lnTo>
                    <a:lnTo>
                      <a:pt x="296329" y="386283"/>
                    </a:lnTo>
                    <a:lnTo>
                      <a:pt x="251612" y="393611"/>
                    </a:lnTo>
                    <a:lnTo>
                      <a:pt x="206756" y="386524"/>
                    </a:lnTo>
                    <a:lnTo>
                      <a:pt x="167754" y="366509"/>
                    </a:lnTo>
                    <a:lnTo>
                      <a:pt x="136956" y="335902"/>
                    </a:lnTo>
                    <a:lnTo>
                      <a:pt x="116687" y="297027"/>
                    </a:lnTo>
                    <a:lnTo>
                      <a:pt x="109321" y="252222"/>
                    </a:lnTo>
                    <a:lnTo>
                      <a:pt x="116408" y="207365"/>
                    </a:lnTo>
                    <a:lnTo>
                      <a:pt x="136423" y="168363"/>
                    </a:lnTo>
                    <a:lnTo>
                      <a:pt x="167030" y="137553"/>
                    </a:lnTo>
                    <a:lnTo>
                      <a:pt x="205892" y="117297"/>
                    </a:lnTo>
                    <a:lnTo>
                      <a:pt x="250710" y="109918"/>
                    </a:lnTo>
                    <a:lnTo>
                      <a:pt x="295567" y="117017"/>
                    </a:lnTo>
                    <a:lnTo>
                      <a:pt x="334568" y="137020"/>
                    </a:lnTo>
                    <a:lnTo>
                      <a:pt x="365366" y="167627"/>
                    </a:lnTo>
                    <a:lnTo>
                      <a:pt x="385622" y="206502"/>
                    </a:lnTo>
                    <a:lnTo>
                      <a:pt x="393001" y="251307"/>
                    </a:lnTo>
                    <a:lnTo>
                      <a:pt x="393001" y="5842"/>
                    </a:lnTo>
                    <a:lnTo>
                      <a:pt x="353898" y="2159"/>
                    </a:lnTo>
                    <a:lnTo>
                      <a:pt x="270446" y="0"/>
                    </a:lnTo>
                    <a:lnTo>
                      <a:pt x="255854" y="279"/>
                    </a:lnTo>
                    <a:lnTo>
                      <a:pt x="212432" y="5524"/>
                    </a:lnTo>
                    <a:lnTo>
                      <a:pt x="168656" y="16179"/>
                    </a:lnTo>
                    <a:lnTo>
                      <a:pt x="128612" y="33934"/>
                    </a:lnTo>
                    <a:lnTo>
                      <a:pt x="92900" y="57975"/>
                    </a:lnTo>
                    <a:lnTo>
                      <a:pt x="62103" y="87515"/>
                    </a:lnTo>
                    <a:lnTo>
                      <a:pt x="36830" y="121742"/>
                    </a:lnTo>
                    <a:lnTo>
                      <a:pt x="17653" y="159867"/>
                    </a:lnTo>
                    <a:lnTo>
                      <a:pt x="5181" y="201066"/>
                    </a:lnTo>
                    <a:lnTo>
                      <a:pt x="0" y="244563"/>
                    </a:lnTo>
                    <a:lnTo>
                      <a:pt x="2692" y="289534"/>
                    </a:lnTo>
                    <a:lnTo>
                      <a:pt x="13347" y="333311"/>
                    </a:lnTo>
                    <a:lnTo>
                      <a:pt x="31102" y="373341"/>
                    </a:lnTo>
                    <a:lnTo>
                      <a:pt x="55143" y="409054"/>
                    </a:lnTo>
                    <a:lnTo>
                      <a:pt x="84683" y="439851"/>
                    </a:lnTo>
                    <a:lnTo>
                      <a:pt x="118910" y="465124"/>
                    </a:lnTo>
                    <a:lnTo>
                      <a:pt x="157035" y="484301"/>
                    </a:lnTo>
                    <a:lnTo>
                      <a:pt x="198234" y="496773"/>
                    </a:lnTo>
                    <a:lnTo>
                      <a:pt x="241731" y="501967"/>
                    </a:lnTo>
                    <a:lnTo>
                      <a:pt x="286702" y="499262"/>
                    </a:lnTo>
                    <a:lnTo>
                      <a:pt x="315290" y="493229"/>
                    </a:lnTo>
                    <a:lnTo>
                      <a:pt x="342887" y="483946"/>
                    </a:lnTo>
                    <a:lnTo>
                      <a:pt x="369201" y="471500"/>
                    </a:lnTo>
                    <a:lnTo>
                      <a:pt x="393979" y="456018"/>
                    </a:lnTo>
                    <a:lnTo>
                      <a:pt x="383146" y="486575"/>
                    </a:lnTo>
                    <a:lnTo>
                      <a:pt x="364236" y="516902"/>
                    </a:lnTo>
                    <a:lnTo>
                      <a:pt x="335089" y="543229"/>
                    </a:lnTo>
                    <a:lnTo>
                      <a:pt x="293560" y="561797"/>
                    </a:lnTo>
                    <a:lnTo>
                      <a:pt x="237464" y="568820"/>
                    </a:lnTo>
                    <a:lnTo>
                      <a:pt x="169938" y="559790"/>
                    </a:lnTo>
                    <a:lnTo>
                      <a:pt x="120650" y="539915"/>
                    </a:lnTo>
                    <a:lnTo>
                      <a:pt x="90449" y="520052"/>
                    </a:lnTo>
                    <a:lnTo>
                      <a:pt x="80187" y="511022"/>
                    </a:lnTo>
                    <a:lnTo>
                      <a:pt x="24663" y="572744"/>
                    </a:lnTo>
                    <a:lnTo>
                      <a:pt x="61290" y="604888"/>
                    </a:lnTo>
                    <a:lnTo>
                      <a:pt x="102235" y="630402"/>
                    </a:lnTo>
                    <a:lnTo>
                      <a:pt x="146621" y="648919"/>
                    </a:lnTo>
                    <a:lnTo>
                      <a:pt x="193560" y="660095"/>
                    </a:lnTo>
                    <a:lnTo>
                      <a:pt x="242150" y="663536"/>
                    </a:lnTo>
                    <a:lnTo>
                      <a:pt x="291084" y="660577"/>
                    </a:lnTo>
                    <a:lnTo>
                      <a:pt x="336092" y="651675"/>
                    </a:lnTo>
                    <a:lnTo>
                      <a:pt x="376707" y="636803"/>
                    </a:lnTo>
                    <a:lnTo>
                      <a:pt x="412432" y="615924"/>
                    </a:lnTo>
                    <a:lnTo>
                      <a:pt x="442760" y="589013"/>
                    </a:lnTo>
                    <a:lnTo>
                      <a:pt x="457733" y="568820"/>
                    </a:lnTo>
                    <a:lnTo>
                      <a:pt x="467220" y="556031"/>
                    </a:lnTo>
                    <a:lnTo>
                      <a:pt x="485305" y="516902"/>
                    </a:lnTo>
                    <a:lnTo>
                      <a:pt x="496506" y="471716"/>
                    </a:lnTo>
                    <a:lnTo>
                      <a:pt x="497674" y="456018"/>
                    </a:lnTo>
                    <a:lnTo>
                      <a:pt x="500341" y="420319"/>
                    </a:lnTo>
                    <a:lnTo>
                      <a:pt x="500341" y="393611"/>
                    </a:lnTo>
                    <a:lnTo>
                      <a:pt x="500341" y="240576"/>
                    </a:lnTo>
                    <a:lnTo>
                      <a:pt x="496252" y="204876"/>
                    </a:lnTo>
                    <a:lnTo>
                      <a:pt x="487095" y="170332"/>
                    </a:lnTo>
                    <a:lnTo>
                      <a:pt x="473036" y="137464"/>
                    </a:lnTo>
                    <a:lnTo>
                      <a:pt x="456184" y="109918"/>
                    </a:lnTo>
                    <a:lnTo>
                      <a:pt x="454291" y="106819"/>
                    </a:lnTo>
                    <a:lnTo>
                      <a:pt x="452843" y="105537"/>
                    </a:lnTo>
                    <a:lnTo>
                      <a:pt x="492404" y="76784"/>
                    </a:lnTo>
                    <a:lnTo>
                      <a:pt x="502526" y="68402"/>
                    </a:lnTo>
                    <a:lnTo>
                      <a:pt x="507911" y="61455"/>
                    </a:lnTo>
                    <a:lnTo>
                      <a:pt x="509955" y="55041"/>
                    </a:lnTo>
                    <a:lnTo>
                      <a:pt x="510032" y="48272"/>
                    </a:lnTo>
                    <a:close/>
                  </a:path>
                  <a:path extrusionOk="0" h="704850" w="2463165">
                    <a:moveTo>
                      <a:pt x="1010920" y="8331"/>
                    </a:moveTo>
                    <a:lnTo>
                      <a:pt x="892454" y="8331"/>
                    </a:lnTo>
                    <a:lnTo>
                      <a:pt x="888517" y="216598"/>
                    </a:lnTo>
                    <a:lnTo>
                      <a:pt x="887831" y="276275"/>
                    </a:lnTo>
                    <a:lnTo>
                      <a:pt x="876312" y="291084"/>
                    </a:lnTo>
                    <a:lnTo>
                      <a:pt x="849845" y="323291"/>
                    </a:lnTo>
                    <a:lnTo>
                      <a:pt x="806056" y="365963"/>
                    </a:lnTo>
                    <a:lnTo>
                      <a:pt x="755789" y="387680"/>
                    </a:lnTo>
                    <a:lnTo>
                      <a:pt x="737971" y="386575"/>
                    </a:lnTo>
                    <a:lnTo>
                      <a:pt x="705370" y="348246"/>
                    </a:lnTo>
                    <a:lnTo>
                      <a:pt x="693191" y="8331"/>
                    </a:lnTo>
                    <a:lnTo>
                      <a:pt x="587883" y="8331"/>
                    </a:lnTo>
                    <a:lnTo>
                      <a:pt x="585762" y="336575"/>
                    </a:lnTo>
                    <a:lnTo>
                      <a:pt x="588987" y="380288"/>
                    </a:lnTo>
                    <a:lnTo>
                      <a:pt x="599808" y="419595"/>
                    </a:lnTo>
                    <a:lnTo>
                      <a:pt x="618998" y="452920"/>
                    </a:lnTo>
                    <a:lnTo>
                      <a:pt x="647331" y="478675"/>
                    </a:lnTo>
                    <a:lnTo>
                      <a:pt x="685596" y="495300"/>
                    </a:lnTo>
                    <a:lnTo>
                      <a:pt x="734568" y="501180"/>
                    </a:lnTo>
                    <a:lnTo>
                      <a:pt x="761644" y="498906"/>
                    </a:lnTo>
                    <a:lnTo>
                      <a:pt x="827925" y="466585"/>
                    </a:lnTo>
                    <a:lnTo>
                      <a:pt x="869302" y="427126"/>
                    </a:lnTo>
                    <a:lnTo>
                      <a:pt x="894029" y="398907"/>
                    </a:lnTo>
                    <a:lnTo>
                      <a:pt x="899375" y="414959"/>
                    </a:lnTo>
                    <a:lnTo>
                      <a:pt x="920369" y="461086"/>
                    </a:lnTo>
                    <a:lnTo>
                      <a:pt x="959294" y="498386"/>
                    </a:lnTo>
                    <a:lnTo>
                      <a:pt x="971943" y="501383"/>
                    </a:lnTo>
                    <a:lnTo>
                      <a:pt x="976718" y="501180"/>
                    </a:lnTo>
                    <a:lnTo>
                      <a:pt x="1009624" y="95389"/>
                    </a:lnTo>
                    <a:lnTo>
                      <a:pt x="1010488" y="44691"/>
                    </a:lnTo>
                    <a:lnTo>
                      <a:pt x="1010920" y="8331"/>
                    </a:lnTo>
                    <a:close/>
                  </a:path>
                  <a:path extrusionOk="0" h="704850" w="2463165">
                    <a:moveTo>
                      <a:pt x="1501127" y="196011"/>
                    </a:moveTo>
                    <a:lnTo>
                      <a:pt x="1498396" y="156146"/>
                    </a:lnTo>
                    <a:lnTo>
                      <a:pt x="1488859" y="116027"/>
                    </a:lnTo>
                    <a:lnTo>
                      <a:pt x="1484706" y="107149"/>
                    </a:lnTo>
                    <a:lnTo>
                      <a:pt x="1471193" y="78206"/>
                    </a:lnTo>
                    <a:lnTo>
                      <a:pt x="1444104" y="45199"/>
                    </a:lnTo>
                    <a:lnTo>
                      <a:pt x="1406309" y="19570"/>
                    </a:lnTo>
                    <a:lnTo>
                      <a:pt x="1384998" y="12839"/>
                    </a:lnTo>
                    <a:lnTo>
                      <a:pt x="1384998" y="261683"/>
                    </a:lnTo>
                    <a:lnTo>
                      <a:pt x="1384998" y="305549"/>
                    </a:lnTo>
                    <a:lnTo>
                      <a:pt x="1382001" y="347891"/>
                    </a:lnTo>
                    <a:lnTo>
                      <a:pt x="1369555" y="375399"/>
                    </a:lnTo>
                    <a:lnTo>
                      <a:pt x="1341577" y="390283"/>
                    </a:lnTo>
                    <a:lnTo>
                      <a:pt x="1292034" y="394741"/>
                    </a:lnTo>
                    <a:lnTo>
                      <a:pt x="1251496" y="391439"/>
                    </a:lnTo>
                    <a:lnTo>
                      <a:pt x="1222235" y="381711"/>
                    </a:lnTo>
                    <a:lnTo>
                      <a:pt x="1204531" y="365836"/>
                    </a:lnTo>
                    <a:lnTo>
                      <a:pt x="1198676" y="344055"/>
                    </a:lnTo>
                    <a:lnTo>
                      <a:pt x="1200594" y="328333"/>
                    </a:lnTo>
                    <a:lnTo>
                      <a:pt x="1249362" y="284822"/>
                    </a:lnTo>
                    <a:lnTo>
                      <a:pt x="1317434" y="269049"/>
                    </a:lnTo>
                    <a:lnTo>
                      <a:pt x="1384998" y="261683"/>
                    </a:lnTo>
                    <a:lnTo>
                      <a:pt x="1384998" y="12839"/>
                    </a:lnTo>
                    <a:lnTo>
                      <a:pt x="1356499" y="3835"/>
                    </a:lnTo>
                    <a:lnTo>
                      <a:pt x="1293393" y="533"/>
                    </a:lnTo>
                    <a:lnTo>
                      <a:pt x="1293088" y="533"/>
                    </a:lnTo>
                    <a:lnTo>
                      <a:pt x="1213624" y="9855"/>
                    </a:lnTo>
                    <a:lnTo>
                      <a:pt x="1154163" y="23876"/>
                    </a:lnTo>
                    <a:lnTo>
                      <a:pt x="1116876" y="36639"/>
                    </a:lnTo>
                    <a:lnTo>
                      <a:pt x="1103960" y="42214"/>
                    </a:lnTo>
                    <a:lnTo>
                      <a:pt x="1104417" y="129971"/>
                    </a:lnTo>
                    <a:lnTo>
                      <a:pt x="1129487" y="124752"/>
                    </a:lnTo>
                    <a:lnTo>
                      <a:pt x="1190294" y="114452"/>
                    </a:lnTo>
                    <a:lnTo>
                      <a:pt x="1265199" y="107149"/>
                    </a:lnTo>
                    <a:lnTo>
                      <a:pt x="1332572" y="110909"/>
                    </a:lnTo>
                    <a:lnTo>
                      <a:pt x="1363395" y="126403"/>
                    </a:lnTo>
                    <a:lnTo>
                      <a:pt x="1378470" y="149263"/>
                    </a:lnTo>
                    <a:lnTo>
                      <a:pt x="1383398" y="169976"/>
                    </a:lnTo>
                    <a:lnTo>
                      <a:pt x="1383792" y="178993"/>
                    </a:lnTo>
                    <a:lnTo>
                      <a:pt x="1357528" y="180276"/>
                    </a:lnTo>
                    <a:lnTo>
                      <a:pt x="1331341" y="182460"/>
                    </a:lnTo>
                    <a:lnTo>
                      <a:pt x="1279245" y="189585"/>
                    </a:lnTo>
                    <a:lnTo>
                      <a:pt x="1200670" y="207581"/>
                    </a:lnTo>
                    <a:lnTo>
                      <a:pt x="1146060" y="231089"/>
                    </a:lnTo>
                    <a:lnTo>
                      <a:pt x="1111072" y="258508"/>
                    </a:lnTo>
                    <a:lnTo>
                      <a:pt x="1082700" y="318744"/>
                    </a:lnTo>
                    <a:lnTo>
                      <a:pt x="1080668" y="348373"/>
                    </a:lnTo>
                    <a:lnTo>
                      <a:pt x="1089012" y="402628"/>
                    </a:lnTo>
                    <a:lnTo>
                      <a:pt x="1111872" y="442087"/>
                    </a:lnTo>
                    <a:lnTo>
                      <a:pt x="1144816" y="469087"/>
                    </a:lnTo>
                    <a:lnTo>
                      <a:pt x="1183398" y="486003"/>
                    </a:lnTo>
                    <a:lnTo>
                      <a:pt x="1223187" y="495160"/>
                    </a:lnTo>
                    <a:lnTo>
                      <a:pt x="1288630" y="499668"/>
                    </a:lnTo>
                    <a:lnTo>
                      <a:pt x="1326730" y="498665"/>
                    </a:lnTo>
                    <a:lnTo>
                      <a:pt x="1367243" y="494131"/>
                    </a:lnTo>
                    <a:lnTo>
                      <a:pt x="1407147" y="483819"/>
                    </a:lnTo>
                    <a:lnTo>
                      <a:pt x="1443443" y="465480"/>
                    </a:lnTo>
                    <a:lnTo>
                      <a:pt x="1473098" y="436854"/>
                    </a:lnTo>
                    <a:lnTo>
                      <a:pt x="1493100" y="395693"/>
                    </a:lnTo>
                    <a:lnTo>
                      <a:pt x="1500441" y="339750"/>
                    </a:lnTo>
                    <a:lnTo>
                      <a:pt x="1500543" y="282181"/>
                    </a:lnTo>
                    <a:lnTo>
                      <a:pt x="1500657" y="261683"/>
                    </a:lnTo>
                    <a:lnTo>
                      <a:pt x="1500822" y="231089"/>
                    </a:lnTo>
                    <a:lnTo>
                      <a:pt x="1501013" y="207581"/>
                    </a:lnTo>
                    <a:lnTo>
                      <a:pt x="1501127" y="196011"/>
                    </a:lnTo>
                    <a:close/>
                  </a:path>
                  <a:path extrusionOk="0" h="704850" w="2463165">
                    <a:moveTo>
                      <a:pt x="2020011" y="7188"/>
                    </a:moveTo>
                    <a:lnTo>
                      <a:pt x="1894357" y="7188"/>
                    </a:lnTo>
                    <a:lnTo>
                      <a:pt x="1796313" y="380212"/>
                    </a:lnTo>
                    <a:lnTo>
                      <a:pt x="1789150" y="383400"/>
                    </a:lnTo>
                    <a:lnTo>
                      <a:pt x="1781619" y="385330"/>
                    </a:lnTo>
                    <a:lnTo>
                      <a:pt x="1773859" y="385965"/>
                    </a:lnTo>
                    <a:lnTo>
                      <a:pt x="1766062" y="385292"/>
                    </a:lnTo>
                    <a:lnTo>
                      <a:pt x="1720608" y="347129"/>
                    </a:lnTo>
                    <a:lnTo>
                      <a:pt x="1710448" y="309638"/>
                    </a:lnTo>
                    <a:lnTo>
                      <a:pt x="1657489" y="6654"/>
                    </a:lnTo>
                    <a:lnTo>
                      <a:pt x="1550149" y="6654"/>
                    </a:lnTo>
                    <a:lnTo>
                      <a:pt x="1597723" y="334899"/>
                    </a:lnTo>
                    <a:lnTo>
                      <a:pt x="1608239" y="386880"/>
                    </a:lnTo>
                    <a:lnTo>
                      <a:pt x="1625244" y="432066"/>
                    </a:lnTo>
                    <a:lnTo>
                      <a:pt x="1650669" y="467715"/>
                    </a:lnTo>
                    <a:lnTo>
                      <a:pt x="1686458" y="491109"/>
                    </a:lnTo>
                    <a:lnTo>
                      <a:pt x="1734502" y="499516"/>
                    </a:lnTo>
                    <a:lnTo>
                      <a:pt x="1742147" y="499224"/>
                    </a:lnTo>
                    <a:lnTo>
                      <a:pt x="1749755" y="498449"/>
                    </a:lnTo>
                    <a:lnTo>
                      <a:pt x="1757311" y="497217"/>
                    </a:lnTo>
                    <a:lnTo>
                      <a:pt x="1764766" y="495503"/>
                    </a:lnTo>
                    <a:lnTo>
                      <a:pt x="1762061" y="499148"/>
                    </a:lnTo>
                    <a:lnTo>
                      <a:pt x="1758315" y="509054"/>
                    </a:lnTo>
                    <a:lnTo>
                      <a:pt x="1753743" y="528281"/>
                    </a:lnTo>
                    <a:lnTo>
                      <a:pt x="1748586" y="559892"/>
                    </a:lnTo>
                    <a:lnTo>
                      <a:pt x="1748040" y="612190"/>
                    </a:lnTo>
                    <a:lnTo>
                      <a:pt x="1758581" y="658672"/>
                    </a:lnTo>
                    <a:lnTo>
                      <a:pt x="1776539" y="691946"/>
                    </a:lnTo>
                    <a:lnTo>
                      <a:pt x="1798205" y="704684"/>
                    </a:lnTo>
                    <a:lnTo>
                      <a:pt x="1810397" y="702818"/>
                    </a:lnTo>
                    <a:lnTo>
                      <a:pt x="1819236" y="696874"/>
                    </a:lnTo>
                    <a:lnTo>
                      <a:pt x="1825967" y="686295"/>
                    </a:lnTo>
                    <a:lnTo>
                      <a:pt x="1831860" y="670560"/>
                    </a:lnTo>
                    <a:lnTo>
                      <a:pt x="1864588" y="556501"/>
                    </a:lnTo>
                    <a:lnTo>
                      <a:pt x="2020011" y="7188"/>
                    </a:lnTo>
                    <a:close/>
                  </a:path>
                  <a:path extrusionOk="0" h="704850" w="2463165">
                    <a:moveTo>
                      <a:pt x="2462936" y="160985"/>
                    </a:moveTo>
                    <a:lnTo>
                      <a:pt x="2455202" y="111442"/>
                    </a:lnTo>
                    <a:lnTo>
                      <a:pt x="2431021" y="65468"/>
                    </a:lnTo>
                    <a:lnTo>
                      <a:pt x="2397518" y="36728"/>
                    </a:lnTo>
                    <a:lnTo>
                      <a:pt x="2358504" y="17919"/>
                    </a:lnTo>
                    <a:lnTo>
                      <a:pt x="2344699" y="14147"/>
                    </a:lnTo>
                    <a:lnTo>
                      <a:pt x="2344699" y="163791"/>
                    </a:lnTo>
                    <a:lnTo>
                      <a:pt x="2342781" y="179514"/>
                    </a:lnTo>
                    <a:lnTo>
                      <a:pt x="2294013" y="223024"/>
                    </a:lnTo>
                    <a:lnTo>
                      <a:pt x="2225510" y="243484"/>
                    </a:lnTo>
                    <a:lnTo>
                      <a:pt x="2161019" y="257733"/>
                    </a:lnTo>
                    <a:lnTo>
                      <a:pt x="2161019" y="204635"/>
                    </a:lnTo>
                    <a:lnTo>
                      <a:pt x="2165997" y="161632"/>
                    </a:lnTo>
                    <a:lnTo>
                      <a:pt x="2181974" y="132765"/>
                    </a:lnTo>
                    <a:lnTo>
                      <a:pt x="2210485" y="116522"/>
                    </a:lnTo>
                    <a:lnTo>
                      <a:pt x="2253094" y="111442"/>
                    </a:lnTo>
                    <a:lnTo>
                      <a:pt x="2293302" y="114998"/>
                    </a:lnTo>
                    <a:lnTo>
                      <a:pt x="2321953" y="125298"/>
                    </a:lnTo>
                    <a:lnTo>
                      <a:pt x="2339073" y="141757"/>
                    </a:lnTo>
                    <a:lnTo>
                      <a:pt x="2344699" y="163791"/>
                    </a:lnTo>
                    <a:lnTo>
                      <a:pt x="2344699" y="14147"/>
                    </a:lnTo>
                    <a:lnTo>
                      <a:pt x="2318639" y="7023"/>
                    </a:lnTo>
                    <a:lnTo>
                      <a:pt x="2282558" y="1981"/>
                    </a:lnTo>
                    <a:lnTo>
                      <a:pt x="2254897" y="762"/>
                    </a:lnTo>
                    <a:lnTo>
                      <a:pt x="2253615" y="762"/>
                    </a:lnTo>
                    <a:lnTo>
                      <a:pt x="2189797" y="8813"/>
                    </a:lnTo>
                    <a:lnTo>
                      <a:pt x="2149779" y="21983"/>
                    </a:lnTo>
                    <a:lnTo>
                      <a:pt x="2110511" y="44005"/>
                    </a:lnTo>
                    <a:lnTo>
                      <a:pt x="2076627" y="76936"/>
                    </a:lnTo>
                    <a:lnTo>
                      <a:pt x="2052739" y="122859"/>
                    </a:lnTo>
                    <a:lnTo>
                      <a:pt x="2043468" y="183832"/>
                    </a:lnTo>
                    <a:lnTo>
                      <a:pt x="2042706" y="295643"/>
                    </a:lnTo>
                    <a:lnTo>
                      <a:pt x="2045423" y="335661"/>
                    </a:lnTo>
                    <a:lnTo>
                      <a:pt x="2054974" y="376237"/>
                    </a:lnTo>
                    <a:lnTo>
                      <a:pt x="2072640" y="414858"/>
                    </a:lnTo>
                    <a:lnTo>
                      <a:pt x="2099729" y="449046"/>
                    </a:lnTo>
                    <a:lnTo>
                      <a:pt x="2137524" y="476275"/>
                    </a:lnTo>
                    <a:lnTo>
                      <a:pt x="2187333" y="494068"/>
                    </a:lnTo>
                    <a:lnTo>
                      <a:pt x="2250440" y="499897"/>
                    </a:lnTo>
                    <a:lnTo>
                      <a:pt x="2329904" y="493941"/>
                    </a:lnTo>
                    <a:lnTo>
                      <a:pt x="2389365" y="482447"/>
                    </a:lnTo>
                    <a:lnTo>
                      <a:pt x="2426652" y="471258"/>
                    </a:lnTo>
                    <a:lnTo>
                      <a:pt x="2439568" y="466229"/>
                    </a:lnTo>
                    <a:lnTo>
                      <a:pt x="2439263" y="404317"/>
                    </a:lnTo>
                    <a:lnTo>
                      <a:pt x="2439187" y="388010"/>
                    </a:lnTo>
                    <a:lnTo>
                      <a:pt x="2414168" y="392264"/>
                    </a:lnTo>
                    <a:lnTo>
                      <a:pt x="2353437" y="400138"/>
                    </a:lnTo>
                    <a:lnTo>
                      <a:pt x="2278532" y="404317"/>
                    </a:lnTo>
                    <a:lnTo>
                      <a:pt x="2210955" y="397471"/>
                    </a:lnTo>
                    <a:lnTo>
                      <a:pt x="2198306" y="392303"/>
                    </a:lnTo>
                    <a:lnTo>
                      <a:pt x="2184628" y="382028"/>
                    </a:lnTo>
                    <a:lnTo>
                      <a:pt x="2172246" y="365328"/>
                    </a:lnTo>
                    <a:lnTo>
                      <a:pt x="2163521" y="340880"/>
                    </a:lnTo>
                    <a:lnTo>
                      <a:pt x="2178888" y="338378"/>
                    </a:lnTo>
                    <a:lnTo>
                      <a:pt x="2200427" y="334403"/>
                    </a:lnTo>
                    <a:lnTo>
                      <a:pt x="2264283" y="320840"/>
                    </a:lnTo>
                    <a:lnTo>
                      <a:pt x="2343213" y="298284"/>
                    </a:lnTo>
                    <a:lnTo>
                      <a:pt x="2397899" y="273329"/>
                    </a:lnTo>
                    <a:lnTo>
                      <a:pt x="2432786" y="246532"/>
                    </a:lnTo>
                    <a:lnTo>
                      <a:pt x="2460802" y="189776"/>
                    </a:lnTo>
                    <a:lnTo>
                      <a:pt x="2462784" y="160985"/>
                    </a:lnTo>
                    <a:lnTo>
                      <a:pt x="2462936" y="160985"/>
                    </a:lnTo>
                    <a:close/>
                  </a:path>
                </a:pathLst>
              </a:custGeom>
              <a:solidFill>
                <a:srgbClr val="1E326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bg>
      <p:bgPr>
        <a:solidFill>
          <a:schemeClr val="dk1"/>
        </a:solidFill>
      </p:bgPr>
    </p:bg>
    <p:spTree>
      <p:nvGrpSpPr>
        <p:cNvPr id="344" name="Shape 344"/>
        <p:cNvGrpSpPr/>
        <p:nvPr/>
      </p:nvGrpSpPr>
      <p:grpSpPr>
        <a:xfrm>
          <a:off x="0" y="0"/>
          <a:ext cx="0" cy="0"/>
          <a:chOff x="0" y="0"/>
          <a:chExt cx="0" cy="0"/>
        </a:xfrm>
      </p:grpSpPr>
      <p:grpSp>
        <p:nvGrpSpPr>
          <p:cNvPr id="345" name="Google Shape;345;p40"/>
          <p:cNvGrpSpPr/>
          <p:nvPr/>
        </p:nvGrpSpPr>
        <p:grpSpPr>
          <a:xfrm>
            <a:off x="1766055" y="-145"/>
            <a:ext cx="6703524" cy="5144580"/>
            <a:chOff x="1766055" y="-145"/>
            <a:chExt cx="6703524" cy="5140982"/>
          </a:xfrm>
        </p:grpSpPr>
        <p:sp>
          <p:nvSpPr>
            <p:cNvPr id="346" name="Google Shape;346;p40"/>
            <p:cNvSpPr/>
            <p:nvPr/>
          </p:nvSpPr>
          <p:spPr>
            <a:xfrm>
              <a:off x="1825754" y="906352"/>
              <a:ext cx="6636029" cy="4234485"/>
            </a:xfrm>
            <a:custGeom>
              <a:rect b="b" l="l" r="r" t="t"/>
              <a:pathLst>
                <a:path extrusionOk="0" h="9306560" w="14584680">
                  <a:moveTo>
                    <a:pt x="10852239" y="0"/>
                  </a:moveTo>
                  <a:lnTo>
                    <a:pt x="10807465" y="266"/>
                  </a:lnTo>
                  <a:lnTo>
                    <a:pt x="10762696" y="1067"/>
                  </a:lnTo>
                  <a:lnTo>
                    <a:pt x="10717937" y="2401"/>
                  </a:lnTo>
                  <a:lnTo>
                    <a:pt x="10673194" y="4269"/>
                  </a:lnTo>
                  <a:lnTo>
                    <a:pt x="10628472" y="6671"/>
                  </a:lnTo>
                  <a:lnTo>
                    <a:pt x="10583776" y="9607"/>
                  </a:lnTo>
                  <a:lnTo>
                    <a:pt x="10539111" y="13076"/>
                  </a:lnTo>
                  <a:lnTo>
                    <a:pt x="10494482" y="17079"/>
                  </a:lnTo>
                  <a:lnTo>
                    <a:pt x="10449895" y="21615"/>
                  </a:lnTo>
                  <a:lnTo>
                    <a:pt x="10405355" y="26686"/>
                  </a:lnTo>
                  <a:lnTo>
                    <a:pt x="10360866" y="32290"/>
                  </a:lnTo>
                  <a:lnTo>
                    <a:pt x="10316435" y="38428"/>
                  </a:lnTo>
                  <a:lnTo>
                    <a:pt x="10272065" y="45099"/>
                  </a:lnTo>
                  <a:lnTo>
                    <a:pt x="10227764" y="52305"/>
                  </a:lnTo>
                  <a:lnTo>
                    <a:pt x="10183534" y="60044"/>
                  </a:lnTo>
                  <a:lnTo>
                    <a:pt x="10139383" y="68316"/>
                  </a:lnTo>
                  <a:lnTo>
                    <a:pt x="10095314" y="77123"/>
                  </a:lnTo>
                  <a:lnTo>
                    <a:pt x="10051334" y="86463"/>
                  </a:lnTo>
                  <a:lnTo>
                    <a:pt x="10007447" y="96337"/>
                  </a:lnTo>
                  <a:lnTo>
                    <a:pt x="9963659" y="106745"/>
                  </a:lnTo>
                  <a:lnTo>
                    <a:pt x="9919974" y="117686"/>
                  </a:lnTo>
                  <a:lnTo>
                    <a:pt x="9876398" y="129161"/>
                  </a:lnTo>
                  <a:lnTo>
                    <a:pt x="9832936" y="141170"/>
                  </a:lnTo>
                  <a:lnTo>
                    <a:pt x="9789593" y="153713"/>
                  </a:lnTo>
                  <a:lnTo>
                    <a:pt x="9746375" y="166789"/>
                  </a:lnTo>
                  <a:lnTo>
                    <a:pt x="9703287" y="180399"/>
                  </a:lnTo>
                  <a:lnTo>
                    <a:pt x="9660333" y="194543"/>
                  </a:lnTo>
                  <a:lnTo>
                    <a:pt x="9617519" y="209220"/>
                  </a:lnTo>
                  <a:lnTo>
                    <a:pt x="9574850" y="224431"/>
                  </a:lnTo>
                  <a:lnTo>
                    <a:pt x="9532332" y="240176"/>
                  </a:lnTo>
                  <a:lnTo>
                    <a:pt x="9489969" y="256455"/>
                  </a:lnTo>
                  <a:lnTo>
                    <a:pt x="9447767" y="273267"/>
                  </a:lnTo>
                  <a:lnTo>
                    <a:pt x="9405731" y="290614"/>
                  </a:lnTo>
                  <a:lnTo>
                    <a:pt x="9363866" y="308493"/>
                  </a:lnTo>
                  <a:lnTo>
                    <a:pt x="9322177" y="326907"/>
                  </a:lnTo>
                  <a:lnTo>
                    <a:pt x="9280669" y="345854"/>
                  </a:lnTo>
                  <a:lnTo>
                    <a:pt x="9239349" y="365335"/>
                  </a:lnTo>
                  <a:lnTo>
                    <a:pt x="9198220" y="385350"/>
                  </a:lnTo>
                  <a:lnTo>
                    <a:pt x="9157287" y="405898"/>
                  </a:lnTo>
                  <a:lnTo>
                    <a:pt x="9116558" y="426981"/>
                  </a:lnTo>
                  <a:lnTo>
                    <a:pt x="9076035" y="448597"/>
                  </a:lnTo>
                  <a:lnTo>
                    <a:pt x="9035725" y="470746"/>
                  </a:lnTo>
                  <a:lnTo>
                    <a:pt x="8995632" y="493430"/>
                  </a:lnTo>
                  <a:lnTo>
                    <a:pt x="8955763" y="516647"/>
                  </a:lnTo>
                  <a:lnTo>
                    <a:pt x="8916122" y="540397"/>
                  </a:lnTo>
                  <a:lnTo>
                    <a:pt x="8876713" y="564682"/>
                  </a:lnTo>
                  <a:lnTo>
                    <a:pt x="8837544" y="589500"/>
                  </a:lnTo>
                  <a:lnTo>
                    <a:pt x="8798618" y="614852"/>
                  </a:lnTo>
                  <a:lnTo>
                    <a:pt x="8759940" y="640738"/>
                  </a:lnTo>
                  <a:lnTo>
                    <a:pt x="8721517" y="667158"/>
                  </a:lnTo>
                  <a:lnTo>
                    <a:pt x="8683353" y="694111"/>
                  </a:lnTo>
                  <a:lnTo>
                    <a:pt x="8645453" y="721598"/>
                  </a:lnTo>
                  <a:lnTo>
                    <a:pt x="8607822" y="749618"/>
                  </a:lnTo>
                  <a:lnTo>
                    <a:pt x="8570467" y="778173"/>
                  </a:lnTo>
                  <a:lnTo>
                    <a:pt x="8533391" y="807261"/>
                  </a:lnTo>
                  <a:lnTo>
                    <a:pt x="8496600" y="836883"/>
                  </a:lnTo>
                  <a:lnTo>
                    <a:pt x="8460100" y="867038"/>
                  </a:lnTo>
                  <a:lnTo>
                    <a:pt x="8423895" y="897727"/>
                  </a:lnTo>
                  <a:lnTo>
                    <a:pt x="8387991" y="928950"/>
                  </a:lnTo>
                  <a:lnTo>
                    <a:pt x="8352392" y="960707"/>
                  </a:lnTo>
                  <a:lnTo>
                    <a:pt x="8317105" y="992997"/>
                  </a:lnTo>
                  <a:lnTo>
                    <a:pt x="8282133" y="1025822"/>
                  </a:lnTo>
                  <a:lnTo>
                    <a:pt x="8247483" y="1059180"/>
                  </a:lnTo>
                  <a:lnTo>
                    <a:pt x="8213159" y="1093071"/>
                  </a:lnTo>
                  <a:lnTo>
                    <a:pt x="0" y="9306383"/>
                  </a:lnTo>
                  <a:lnTo>
                    <a:pt x="10556584" y="9306383"/>
                  </a:lnTo>
                  <a:lnTo>
                    <a:pt x="13491554" y="6371465"/>
                  </a:lnTo>
                  <a:lnTo>
                    <a:pt x="13525445" y="6337142"/>
                  </a:lnTo>
                  <a:lnTo>
                    <a:pt x="13558803" y="6302492"/>
                  </a:lnTo>
                  <a:lnTo>
                    <a:pt x="13591628" y="6267521"/>
                  </a:lnTo>
                  <a:lnTo>
                    <a:pt x="13623918" y="6232233"/>
                  </a:lnTo>
                  <a:lnTo>
                    <a:pt x="13655675" y="6196635"/>
                  </a:lnTo>
                  <a:lnTo>
                    <a:pt x="13686898" y="6160730"/>
                  </a:lnTo>
                  <a:lnTo>
                    <a:pt x="13717587" y="6124526"/>
                  </a:lnTo>
                  <a:lnTo>
                    <a:pt x="13747743" y="6088025"/>
                  </a:lnTo>
                  <a:lnTo>
                    <a:pt x="13777365" y="6051235"/>
                  </a:lnTo>
                  <a:lnTo>
                    <a:pt x="13806453" y="6014159"/>
                  </a:lnTo>
                  <a:lnTo>
                    <a:pt x="13835007" y="5976803"/>
                  </a:lnTo>
                  <a:lnTo>
                    <a:pt x="13863028" y="5939173"/>
                  </a:lnTo>
                  <a:lnTo>
                    <a:pt x="13890515" y="5901273"/>
                  </a:lnTo>
                  <a:lnTo>
                    <a:pt x="13917468" y="5863109"/>
                  </a:lnTo>
                  <a:lnTo>
                    <a:pt x="13943888" y="5824686"/>
                  </a:lnTo>
                  <a:lnTo>
                    <a:pt x="13969774" y="5786009"/>
                  </a:lnTo>
                  <a:lnTo>
                    <a:pt x="13995126" y="5747083"/>
                  </a:lnTo>
                  <a:lnTo>
                    <a:pt x="14019944" y="5707913"/>
                  </a:lnTo>
                  <a:lnTo>
                    <a:pt x="14044229" y="5668505"/>
                  </a:lnTo>
                  <a:lnTo>
                    <a:pt x="14067980" y="5628864"/>
                  </a:lnTo>
                  <a:lnTo>
                    <a:pt x="14091197" y="5588994"/>
                  </a:lnTo>
                  <a:lnTo>
                    <a:pt x="14113880" y="5548902"/>
                  </a:lnTo>
                  <a:lnTo>
                    <a:pt x="14136030" y="5508592"/>
                  </a:lnTo>
                  <a:lnTo>
                    <a:pt x="14157646" y="5468070"/>
                  </a:lnTo>
                  <a:lnTo>
                    <a:pt x="14178728" y="5427340"/>
                  </a:lnTo>
                  <a:lnTo>
                    <a:pt x="14199276" y="5386408"/>
                  </a:lnTo>
                  <a:lnTo>
                    <a:pt x="14219291" y="5345279"/>
                  </a:lnTo>
                  <a:lnTo>
                    <a:pt x="14238772" y="5303958"/>
                  </a:lnTo>
                  <a:lnTo>
                    <a:pt x="14257720" y="5262450"/>
                  </a:lnTo>
                  <a:lnTo>
                    <a:pt x="14276133" y="5220762"/>
                  </a:lnTo>
                  <a:lnTo>
                    <a:pt x="14294013" y="5178897"/>
                  </a:lnTo>
                  <a:lnTo>
                    <a:pt x="14311359" y="5136860"/>
                  </a:lnTo>
                  <a:lnTo>
                    <a:pt x="14328172" y="5094658"/>
                  </a:lnTo>
                  <a:lnTo>
                    <a:pt x="14344450" y="5052296"/>
                  </a:lnTo>
                  <a:lnTo>
                    <a:pt x="14360195" y="5009777"/>
                  </a:lnTo>
                  <a:lnTo>
                    <a:pt x="14375407" y="4967109"/>
                  </a:lnTo>
                  <a:lnTo>
                    <a:pt x="14390084" y="4924295"/>
                  </a:lnTo>
                  <a:lnTo>
                    <a:pt x="14404228" y="4881341"/>
                  </a:lnTo>
                  <a:lnTo>
                    <a:pt x="14417838" y="4838253"/>
                  </a:lnTo>
                  <a:lnTo>
                    <a:pt x="14430914" y="4795035"/>
                  </a:lnTo>
                  <a:lnTo>
                    <a:pt x="14443457" y="4751692"/>
                  </a:lnTo>
                  <a:lnTo>
                    <a:pt x="14455466" y="4708230"/>
                  </a:lnTo>
                  <a:lnTo>
                    <a:pt x="14466941" y="4664654"/>
                  </a:lnTo>
                  <a:lnTo>
                    <a:pt x="14477882" y="4620970"/>
                  </a:lnTo>
                  <a:lnTo>
                    <a:pt x="14488290" y="4577181"/>
                  </a:lnTo>
                  <a:lnTo>
                    <a:pt x="14498164" y="4533294"/>
                  </a:lnTo>
                  <a:lnTo>
                    <a:pt x="14507504" y="4489314"/>
                  </a:lnTo>
                  <a:lnTo>
                    <a:pt x="14516311" y="4445246"/>
                  </a:lnTo>
                  <a:lnTo>
                    <a:pt x="14524583" y="4401094"/>
                  </a:lnTo>
                  <a:lnTo>
                    <a:pt x="14532322" y="4356865"/>
                  </a:lnTo>
                  <a:lnTo>
                    <a:pt x="14539528" y="4312563"/>
                  </a:lnTo>
                  <a:lnTo>
                    <a:pt x="14546199" y="4268194"/>
                  </a:lnTo>
                  <a:lnTo>
                    <a:pt x="14552337" y="4223762"/>
                  </a:lnTo>
                  <a:lnTo>
                    <a:pt x="14557941" y="4179274"/>
                  </a:lnTo>
                  <a:lnTo>
                    <a:pt x="14563012" y="4134733"/>
                  </a:lnTo>
                  <a:lnTo>
                    <a:pt x="14567549" y="4090146"/>
                  </a:lnTo>
                  <a:lnTo>
                    <a:pt x="14571551" y="4045518"/>
                  </a:lnTo>
                  <a:lnTo>
                    <a:pt x="14575021" y="4000853"/>
                  </a:lnTo>
                  <a:lnTo>
                    <a:pt x="14577956" y="3956157"/>
                  </a:lnTo>
                  <a:lnTo>
                    <a:pt x="14580358" y="3911434"/>
                  </a:lnTo>
                  <a:lnTo>
                    <a:pt x="14582226" y="3866692"/>
                  </a:lnTo>
                  <a:lnTo>
                    <a:pt x="14583560" y="3821933"/>
                  </a:lnTo>
                  <a:lnTo>
                    <a:pt x="14584361" y="3777164"/>
                  </a:lnTo>
                  <a:lnTo>
                    <a:pt x="14584628" y="3732390"/>
                  </a:lnTo>
                  <a:lnTo>
                    <a:pt x="14584361" y="3687616"/>
                  </a:lnTo>
                  <a:lnTo>
                    <a:pt x="14583560" y="3642847"/>
                  </a:lnTo>
                  <a:lnTo>
                    <a:pt x="14582226" y="3598088"/>
                  </a:lnTo>
                  <a:lnTo>
                    <a:pt x="14580358" y="3553345"/>
                  </a:lnTo>
                  <a:lnTo>
                    <a:pt x="14577956" y="3508622"/>
                  </a:lnTo>
                  <a:lnTo>
                    <a:pt x="14575021" y="3463925"/>
                  </a:lnTo>
                  <a:lnTo>
                    <a:pt x="14571551" y="3419259"/>
                  </a:lnTo>
                  <a:lnTo>
                    <a:pt x="14567549" y="3374630"/>
                  </a:lnTo>
                  <a:lnTo>
                    <a:pt x="14563012" y="3330042"/>
                  </a:lnTo>
                  <a:lnTo>
                    <a:pt x="14557941" y="3285500"/>
                  </a:lnTo>
                  <a:lnTo>
                    <a:pt x="14552337" y="3241010"/>
                  </a:lnTo>
                  <a:lnTo>
                    <a:pt x="14546199" y="3196578"/>
                  </a:lnTo>
                  <a:lnTo>
                    <a:pt x="14539528" y="3152207"/>
                  </a:lnTo>
                  <a:lnTo>
                    <a:pt x="14532322" y="3107903"/>
                  </a:lnTo>
                  <a:lnTo>
                    <a:pt x="14524583" y="3063673"/>
                  </a:lnTo>
                  <a:lnTo>
                    <a:pt x="14516311" y="3019519"/>
                  </a:lnTo>
                  <a:lnTo>
                    <a:pt x="14507504" y="2975449"/>
                  </a:lnTo>
                  <a:lnTo>
                    <a:pt x="14498164" y="2931466"/>
                  </a:lnTo>
                  <a:lnTo>
                    <a:pt x="14488290" y="2887577"/>
                  </a:lnTo>
                  <a:lnTo>
                    <a:pt x="14477882" y="2843787"/>
                  </a:lnTo>
                  <a:lnTo>
                    <a:pt x="14466941" y="2800099"/>
                  </a:lnTo>
                  <a:lnTo>
                    <a:pt x="14455466" y="2756521"/>
                  </a:lnTo>
                  <a:lnTo>
                    <a:pt x="14443457" y="2713056"/>
                  </a:lnTo>
                  <a:lnTo>
                    <a:pt x="14430914" y="2669711"/>
                  </a:lnTo>
                  <a:lnTo>
                    <a:pt x="14417838" y="2626490"/>
                  </a:lnTo>
                  <a:lnTo>
                    <a:pt x="14404228" y="2583399"/>
                  </a:lnTo>
                  <a:lnTo>
                    <a:pt x="14390084" y="2540442"/>
                  </a:lnTo>
                  <a:lnTo>
                    <a:pt x="14375407" y="2497625"/>
                  </a:lnTo>
                  <a:lnTo>
                    <a:pt x="14360195" y="2454953"/>
                  </a:lnTo>
                  <a:lnTo>
                    <a:pt x="14344450" y="2412431"/>
                  </a:lnTo>
                  <a:lnTo>
                    <a:pt x="14328172" y="2370065"/>
                  </a:lnTo>
                  <a:lnTo>
                    <a:pt x="14311359" y="2327859"/>
                  </a:lnTo>
                  <a:lnTo>
                    <a:pt x="14294013" y="2285819"/>
                  </a:lnTo>
                  <a:lnTo>
                    <a:pt x="14276133" y="2243950"/>
                  </a:lnTo>
                  <a:lnTo>
                    <a:pt x="14257720" y="2202257"/>
                  </a:lnTo>
                  <a:lnTo>
                    <a:pt x="14238772" y="2160745"/>
                  </a:lnTo>
                  <a:lnTo>
                    <a:pt x="14219291" y="2119420"/>
                  </a:lnTo>
                  <a:lnTo>
                    <a:pt x="14199276" y="2078287"/>
                  </a:lnTo>
                  <a:lnTo>
                    <a:pt x="14178728" y="2037350"/>
                  </a:lnTo>
                  <a:lnTo>
                    <a:pt x="14157646" y="1996615"/>
                  </a:lnTo>
                  <a:lnTo>
                    <a:pt x="14136030" y="1956088"/>
                  </a:lnTo>
                  <a:lnTo>
                    <a:pt x="14113880" y="1915773"/>
                  </a:lnTo>
                  <a:lnTo>
                    <a:pt x="14091197" y="1875676"/>
                  </a:lnTo>
                  <a:lnTo>
                    <a:pt x="14067980" y="1835801"/>
                  </a:lnTo>
                  <a:lnTo>
                    <a:pt x="14044229" y="1796155"/>
                  </a:lnTo>
                  <a:lnTo>
                    <a:pt x="14019944" y="1756741"/>
                  </a:lnTo>
                  <a:lnTo>
                    <a:pt x="13995126" y="1717566"/>
                  </a:lnTo>
                  <a:lnTo>
                    <a:pt x="13969774" y="1678634"/>
                  </a:lnTo>
                  <a:lnTo>
                    <a:pt x="13943888" y="1639951"/>
                  </a:lnTo>
                  <a:lnTo>
                    <a:pt x="13917468" y="1601522"/>
                  </a:lnTo>
                  <a:lnTo>
                    <a:pt x="13890515" y="1563352"/>
                  </a:lnTo>
                  <a:lnTo>
                    <a:pt x="13863028" y="1525446"/>
                  </a:lnTo>
                  <a:lnTo>
                    <a:pt x="13835007" y="1487810"/>
                  </a:lnTo>
                  <a:lnTo>
                    <a:pt x="13806453" y="1450448"/>
                  </a:lnTo>
                  <a:lnTo>
                    <a:pt x="13777365" y="1413366"/>
                  </a:lnTo>
                  <a:lnTo>
                    <a:pt x="13747743" y="1376568"/>
                  </a:lnTo>
                  <a:lnTo>
                    <a:pt x="13717587" y="1340061"/>
                  </a:lnTo>
                  <a:lnTo>
                    <a:pt x="13686898" y="1303850"/>
                  </a:lnTo>
                  <a:lnTo>
                    <a:pt x="13655675" y="1267938"/>
                  </a:lnTo>
                  <a:lnTo>
                    <a:pt x="13623918" y="1232333"/>
                  </a:lnTo>
                  <a:lnTo>
                    <a:pt x="13591628" y="1197038"/>
                  </a:lnTo>
                  <a:lnTo>
                    <a:pt x="13558803" y="1162060"/>
                  </a:lnTo>
                  <a:lnTo>
                    <a:pt x="13525445" y="1127402"/>
                  </a:lnTo>
                  <a:lnTo>
                    <a:pt x="13491554" y="1093071"/>
                  </a:lnTo>
                  <a:lnTo>
                    <a:pt x="13457223" y="1059180"/>
                  </a:lnTo>
                  <a:lnTo>
                    <a:pt x="13422566" y="1025822"/>
                  </a:lnTo>
                  <a:lnTo>
                    <a:pt x="13387587" y="992997"/>
                  </a:lnTo>
                  <a:lnTo>
                    <a:pt x="13352293" y="960707"/>
                  </a:lnTo>
                  <a:lnTo>
                    <a:pt x="13316687" y="928950"/>
                  </a:lnTo>
                  <a:lnTo>
                    <a:pt x="13280776" y="897727"/>
                  </a:lnTo>
                  <a:lnTo>
                    <a:pt x="13244564" y="867038"/>
                  </a:lnTo>
                  <a:lnTo>
                    <a:pt x="13208058" y="836883"/>
                  </a:lnTo>
                  <a:lnTo>
                    <a:pt x="13171261" y="807261"/>
                  </a:lnTo>
                  <a:lnTo>
                    <a:pt x="13134179" y="778173"/>
                  </a:lnTo>
                  <a:lnTo>
                    <a:pt x="13096817" y="749618"/>
                  </a:lnTo>
                  <a:lnTo>
                    <a:pt x="13059180" y="721598"/>
                  </a:lnTo>
                  <a:lnTo>
                    <a:pt x="13021275" y="694111"/>
                  </a:lnTo>
                  <a:lnTo>
                    <a:pt x="12983105" y="667158"/>
                  </a:lnTo>
                  <a:lnTo>
                    <a:pt x="12944676" y="640738"/>
                  </a:lnTo>
                  <a:lnTo>
                    <a:pt x="12905993" y="614852"/>
                  </a:lnTo>
                  <a:lnTo>
                    <a:pt x="12867061" y="589500"/>
                  </a:lnTo>
                  <a:lnTo>
                    <a:pt x="12827886" y="564682"/>
                  </a:lnTo>
                  <a:lnTo>
                    <a:pt x="12788473" y="540397"/>
                  </a:lnTo>
                  <a:lnTo>
                    <a:pt x="12748826" y="516647"/>
                  </a:lnTo>
                  <a:lnTo>
                    <a:pt x="12708952" y="493430"/>
                  </a:lnTo>
                  <a:lnTo>
                    <a:pt x="12668854" y="470746"/>
                  </a:lnTo>
                  <a:lnTo>
                    <a:pt x="12628539" y="448597"/>
                  </a:lnTo>
                  <a:lnTo>
                    <a:pt x="12588012" y="426981"/>
                  </a:lnTo>
                  <a:lnTo>
                    <a:pt x="12547278" y="405898"/>
                  </a:lnTo>
                  <a:lnTo>
                    <a:pt x="12506341" y="385350"/>
                  </a:lnTo>
                  <a:lnTo>
                    <a:pt x="12465208" y="365335"/>
                  </a:lnTo>
                  <a:lnTo>
                    <a:pt x="12423883" y="345854"/>
                  </a:lnTo>
                  <a:lnTo>
                    <a:pt x="12382371" y="326907"/>
                  </a:lnTo>
                  <a:lnTo>
                    <a:pt x="12340678" y="308493"/>
                  </a:lnTo>
                  <a:lnTo>
                    <a:pt x="12298809" y="290614"/>
                  </a:lnTo>
                  <a:lnTo>
                    <a:pt x="12256769" y="273267"/>
                  </a:lnTo>
                  <a:lnTo>
                    <a:pt x="12214564" y="256455"/>
                  </a:lnTo>
                  <a:lnTo>
                    <a:pt x="12172197" y="240176"/>
                  </a:lnTo>
                  <a:lnTo>
                    <a:pt x="12129676" y="224431"/>
                  </a:lnTo>
                  <a:lnTo>
                    <a:pt x="12087004" y="209220"/>
                  </a:lnTo>
                  <a:lnTo>
                    <a:pt x="12044187" y="194543"/>
                  </a:lnTo>
                  <a:lnTo>
                    <a:pt x="12001230" y="180399"/>
                  </a:lnTo>
                  <a:lnTo>
                    <a:pt x="11958138" y="166789"/>
                  </a:lnTo>
                  <a:lnTo>
                    <a:pt x="11914917" y="153713"/>
                  </a:lnTo>
                  <a:lnTo>
                    <a:pt x="11871572" y="141170"/>
                  </a:lnTo>
                  <a:lnTo>
                    <a:pt x="11828108" y="129161"/>
                  </a:lnTo>
                  <a:lnTo>
                    <a:pt x="11784529" y="117686"/>
                  </a:lnTo>
                  <a:lnTo>
                    <a:pt x="11740842" y="106745"/>
                  </a:lnTo>
                  <a:lnTo>
                    <a:pt x="11697051" y="96337"/>
                  </a:lnTo>
                  <a:lnTo>
                    <a:pt x="11653162" y="86463"/>
                  </a:lnTo>
                  <a:lnTo>
                    <a:pt x="11609180" y="77123"/>
                  </a:lnTo>
                  <a:lnTo>
                    <a:pt x="11565110" y="68316"/>
                  </a:lnTo>
                  <a:lnTo>
                    <a:pt x="11520956" y="60044"/>
                  </a:lnTo>
                  <a:lnTo>
                    <a:pt x="11476725" y="52305"/>
                  </a:lnTo>
                  <a:lnTo>
                    <a:pt x="11432422" y="45099"/>
                  </a:lnTo>
                  <a:lnTo>
                    <a:pt x="11388051" y="38428"/>
                  </a:lnTo>
                  <a:lnTo>
                    <a:pt x="11343618" y="32290"/>
                  </a:lnTo>
                  <a:lnTo>
                    <a:pt x="11299129" y="26686"/>
                  </a:lnTo>
                  <a:lnTo>
                    <a:pt x="11254587" y="21615"/>
                  </a:lnTo>
                  <a:lnTo>
                    <a:pt x="11209999" y="17079"/>
                  </a:lnTo>
                  <a:lnTo>
                    <a:pt x="11165369" y="13076"/>
                  </a:lnTo>
                  <a:lnTo>
                    <a:pt x="11120704" y="9607"/>
                  </a:lnTo>
                  <a:lnTo>
                    <a:pt x="11076007" y="6671"/>
                  </a:lnTo>
                  <a:lnTo>
                    <a:pt x="11031284" y="4269"/>
                  </a:lnTo>
                  <a:lnTo>
                    <a:pt x="10986541" y="2401"/>
                  </a:lnTo>
                  <a:lnTo>
                    <a:pt x="10941782" y="1067"/>
                  </a:lnTo>
                  <a:lnTo>
                    <a:pt x="10897013" y="266"/>
                  </a:lnTo>
                  <a:lnTo>
                    <a:pt x="10852239"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 name="Google Shape;347;p40"/>
            <p:cNvSpPr/>
            <p:nvPr/>
          </p:nvSpPr>
          <p:spPr>
            <a:xfrm>
              <a:off x="1766055" y="-145"/>
              <a:ext cx="6700171" cy="4293426"/>
            </a:xfrm>
            <a:custGeom>
              <a:rect b="b" l="l" r="r" t="t"/>
              <a:pathLst>
                <a:path extrusionOk="0" h="9436100" w="14725650">
                  <a:moveTo>
                    <a:pt x="11306283" y="9423400"/>
                  </a:moveTo>
                  <a:lnTo>
                    <a:pt x="10680024" y="9423400"/>
                  </a:lnTo>
                  <a:lnTo>
                    <a:pt x="10724689" y="9436100"/>
                  </a:lnTo>
                  <a:lnTo>
                    <a:pt x="11261617" y="9436100"/>
                  </a:lnTo>
                  <a:lnTo>
                    <a:pt x="11306283" y="9423400"/>
                  </a:lnTo>
                  <a:close/>
                </a:path>
                <a:path extrusionOk="0" h="9436100" w="14725650">
                  <a:moveTo>
                    <a:pt x="11440042" y="9410700"/>
                  </a:moveTo>
                  <a:lnTo>
                    <a:pt x="10546268" y="9410700"/>
                  </a:lnTo>
                  <a:lnTo>
                    <a:pt x="10590808" y="9423400"/>
                  </a:lnTo>
                  <a:lnTo>
                    <a:pt x="11395500" y="9423400"/>
                  </a:lnTo>
                  <a:lnTo>
                    <a:pt x="11440042" y="9410700"/>
                  </a:lnTo>
                  <a:close/>
                </a:path>
                <a:path extrusionOk="0" h="9436100" w="14725650">
                  <a:moveTo>
                    <a:pt x="11528965" y="9398000"/>
                  </a:moveTo>
                  <a:lnTo>
                    <a:pt x="10457348" y="9398000"/>
                  </a:lnTo>
                  <a:lnTo>
                    <a:pt x="10501779" y="9410700"/>
                  </a:lnTo>
                  <a:lnTo>
                    <a:pt x="11484532" y="9410700"/>
                  </a:lnTo>
                  <a:lnTo>
                    <a:pt x="11528965" y="9398000"/>
                  </a:lnTo>
                  <a:close/>
                </a:path>
                <a:path extrusionOk="0" h="9436100" w="14725650">
                  <a:moveTo>
                    <a:pt x="11617639" y="9385300"/>
                  </a:moveTo>
                  <a:lnTo>
                    <a:pt x="10368677" y="9385300"/>
                  </a:lnTo>
                  <a:lnTo>
                    <a:pt x="10412979" y="9398000"/>
                  </a:lnTo>
                  <a:lnTo>
                    <a:pt x="11573335" y="9398000"/>
                  </a:lnTo>
                  <a:lnTo>
                    <a:pt x="11617639" y="9385300"/>
                  </a:lnTo>
                  <a:close/>
                </a:path>
                <a:path extrusionOk="0" h="9436100" w="14725650">
                  <a:moveTo>
                    <a:pt x="11750093" y="9359900"/>
                  </a:moveTo>
                  <a:lnTo>
                    <a:pt x="10236228" y="9359900"/>
                  </a:lnTo>
                  <a:lnTo>
                    <a:pt x="10324448" y="9385300"/>
                  </a:lnTo>
                  <a:lnTo>
                    <a:pt x="11661870" y="9385300"/>
                  </a:lnTo>
                  <a:lnTo>
                    <a:pt x="11750093" y="9359900"/>
                  </a:lnTo>
                  <a:close/>
                </a:path>
                <a:path extrusionOk="0" h="9436100" w="14725650">
                  <a:moveTo>
                    <a:pt x="10556787" y="0"/>
                  </a:moveTo>
                  <a:lnTo>
                    <a:pt x="0" y="0"/>
                  </a:lnTo>
                  <a:lnTo>
                    <a:pt x="8354080" y="8343900"/>
                  </a:lnTo>
                  <a:lnTo>
                    <a:pt x="8388404" y="8382000"/>
                  </a:lnTo>
                  <a:lnTo>
                    <a:pt x="8423054" y="8420100"/>
                  </a:lnTo>
                  <a:lnTo>
                    <a:pt x="8458025" y="8445500"/>
                  </a:lnTo>
                  <a:lnTo>
                    <a:pt x="8493312" y="8483600"/>
                  </a:lnTo>
                  <a:lnTo>
                    <a:pt x="8528910" y="8509000"/>
                  </a:lnTo>
                  <a:lnTo>
                    <a:pt x="8564815" y="8547100"/>
                  </a:lnTo>
                  <a:lnTo>
                    <a:pt x="8601019" y="8572500"/>
                  </a:lnTo>
                  <a:lnTo>
                    <a:pt x="8637519" y="8610600"/>
                  </a:lnTo>
                  <a:lnTo>
                    <a:pt x="8748741" y="8686800"/>
                  </a:lnTo>
                  <a:lnTo>
                    <a:pt x="8786371" y="8724900"/>
                  </a:lnTo>
                  <a:lnTo>
                    <a:pt x="8939535" y="8826500"/>
                  </a:lnTo>
                  <a:lnTo>
                    <a:pt x="9136549" y="8953500"/>
                  </a:lnTo>
                  <a:lnTo>
                    <a:pt x="9176641" y="8966200"/>
                  </a:lnTo>
                  <a:lnTo>
                    <a:pt x="9298203" y="9042400"/>
                  </a:lnTo>
                  <a:lnTo>
                    <a:pt x="9339135" y="9055100"/>
                  </a:lnTo>
                  <a:lnTo>
                    <a:pt x="9380264" y="9080500"/>
                  </a:lnTo>
                  <a:lnTo>
                    <a:pt x="9421585" y="9093200"/>
                  </a:lnTo>
                  <a:lnTo>
                    <a:pt x="9463092" y="9118600"/>
                  </a:lnTo>
                  <a:lnTo>
                    <a:pt x="9504781" y="9131300"/>
                  </a:lnTo>
                  <a:lnTo>
                    <a:pt x="9546646" y="9156700"/>
                  </a:lnTo>
                  <a:lnTo>
                    <a:pt x="9630884" y="9182100"/>
                  </a:lnTo>
                  <a:lnTo>
                    <a:pt x="9673247" y="9207500"/>
                  </a:lnTo>
                  <a:lnTo>
                    <a:pt x="10192248" y="9359900"/>
                  </a:lnTo>
                  <a:lnTo>
                    <a:pt x="11794076" y="9359900"/>
                  </a:lnTo>
                  <a:lnTo>
                    <a:pt x="12313112" y="9207500"/>
                  </a:lnTo>
                  <a:lnTo>
                    <a:pt x="12355478" y="9182100"/>
                  </a:lnTo>
                  <a:lnTo>
                    <a:pt x="12439724" y="9156700"/>
                  </a:lnTo>
                  <a:lnTo>
                    <a:pt x="12481594" y="9131300"/>
                  </a:lnTo>
                  <a:lnTo>
                    <a:pt x="12523287" y="9118600"/>
                  </a:lnTo>
                  <a:lnTo>
                    <a:pt x="12564798" y="9093200"/>
                  </a:lnTo>
                  <a:lnTo>
                    <a:pt x="12606123" y="9080500"/>
                  </a:lnTo>
                  <a:lnTo>
                    <a:pt x="12647257" y="9055100"/>
                  </a:lnTo>
                  <a:lnTo>
                    <a:pt x="12688194" y="9042400"/>
                  </a:lnTo>
                  <a:lnTo>
                    <a:pt x="12809771" y="8966200"/>
                  </a:lnTo>
                  <a:lnTo>
                    <a:pt x="12849868" y="8953500"/>
                  </a:lnTo>
                  <a:lnTo>
                    <a:pt x="13046910" y="8826500"/>
                  </a:lnTo>
                  <a:lnTo>
                    <a:pt x="13200099" y="8724900"/>
                  </a:lnTo>
                  <a:lnTo>
                    <a:pt x="13237735" y="8686800"/>
                  </a:lnTo>
                  <a:lnTo>
                    <a:pt x="13348977" y="8610600"/>
                  </a:lnTo>
                  <a:lnTo>
                    <a:pt x="13385484" y="8572500"/>
                  </a:lnTo>
                  <a:lnTo>
                    <a:pt x="13421696" y="8547100"/>
                  </a:lnTo>
                  <a:lnTo>
                    <a:pt x="13457607" y="8509000"/>
                  </a:lnTo>
                  <a:lnTo>
                    <a:pt x="13493212" y="8483600"/>
                  </a:lnTo>
                  <a:lnTo>
                    <a:pt x="13528507" y="8445500"/>
                  </a:lnTo>
                  <a:lnTo>
                    <a:pt x="13563486" y="8420100"/>
                  </a:lnTo>
                  <a:lnTo>
                    <a:pt x="13598144" y="8382000"/>
                  </a:lnTo>
                  <a:lnTo>
                    <a:pt x="13632475" y="8343900"/>
                  </a:lnTo>
                  <a:lnTo>
                    <a:pt x="13666366" y="8318500"/>
                  </a:lnTo>
                  <a:lnTo>
                    <a:pt x="13699724" y="8280400"/>
                  </a:lnTo>
                  <a:lnTo>
                    <a:pt x="13732548" y="8242300"/>
                  </a:lnTo>
                  <a:lnTo>
                    <a:pt x="13764838" y="8204200"/>
                  </a:lnTo>
                  <a:lnTo>
                    <a:pt x="13796595" y="8178800"/>
                  </a:lnTo>
                  <a:lnTo>
                    <a:pt x="13827817" y="8140700"/>
                  </a:lnTo>
                  <a:lnTo>
                    <a:pt x="13858507" y="8102600"/>
                  </a:lnTo>
                  <a:lnTo>
                    <a:pt x="13888662" y="8064500"/>
                  </a:lnTo>
                  <a:lnTo>
                    <a:pt x="13918284" y="8026400"/>
                  </a:lnTo>
                  <a:lnTo>
                    <a:pt x="13947372" y="7988300"/>
                  </a:lnTo>
                  <a:lnTo>
                    <a:pt x="13975926" y="7950200"/>
                  </a:lnTo>
                  <a:lnTo>
                    <a:pt x="14003946" y="7912100"/>
                  </a:lnTo>
                  <a:lnTo>
                    <a:pt x="14031433" y="7874000"/>
                  </a:lnTo>
                  <a:lnTo>
                    <a:pt x="14058386" y="7835900"/>
                  </a:lnTo>
                  <a:lnTo>
                    <a:pt x="14084805" y="7797800"/>
                  </a:lnTo>
                  <a:lnTo>
                    <a:pt x="14110691" y="7759700"/>
                  </a:lnTo>
                  <a:lnTo>
                    <a:pt x="14136043" y="7721600"/>
                  </a:lnTo>
                  <a:lnTo>
                    <a:pt x="14160861" y="7683500"/>
                  </a:lnTo>
                  <a:lnTo>
                    <a:pt x="14185146" y="7645400"/>
                  </a:lnTo>
                  <a:lnTo>
                    <a:pt x="14208896" y="7607300"/>
                  </a:lnTo>
                  <a:lnTo>
                    <a:pt x="14232113" y="7569200"/>
                  </a:lnTo>
                  <a:lnTo>
                    <a:pt x="14254796" y="7531100"/>
                  </a:lnTo>
                  <a:lnTo>
                    <a:pt x="14276946" y="7480300"/>
                  </a:lnTo>
                  <a:lnTo>
                    <a:pt x="14298562" y="7442200"/>
                  </a:lnTo>
                  <a:lnTo>
                    <a:pt x="14319644" y="7404100"/>
                  </a:lnTo>
                  <a:lnTo>
                    <a:pt x="14340192" y="7366000"/>
                  </a:lnTo>
                  <a:lnTo>
                    <a:pt x="14360207" y="7327900"/>
                  </a:lnTo>
                  <a:lnTo>
                    <a:pt x="14379688" y="7277100"/>
                  </a:lnTo>
                  <a:lnTo>
                    <a:pt x="14398635" y="7239000"/>
                  </a:lnTo>
                  <a:lnTo>
                    <a:pt x="14417048" y="7200900"/>
                  </a:lnTo>
                  <a:lnTo>
                    <a:pt x="14434928" y="7162800"/>
                  </a:lnTo>
                  <a:lnTo>
                    <a:pt x="14452274" y="7112000"/>
                  </a:lnTo>
                  <a:lnTo>
                    <a:pt x="14469087" y="7073900"/>
                  </a:lnTo>
                  <a:lnTo>
                    <a:pt x="14485365" y="7035800"/>
                  </a:lnTo>
                  <a:lnTo>
                    <a:pt x="14501110" y="6985000"/>
                  </a:lnTo>
                  <a:lnTo>
                    <a:pt x="14516321" y="6946900"/>
                  </a:lnTo>
                  <a:lnTo>
                    <a:pt x="14530999" y="6896100"/>
                  </a:lnTo>
                  <a:lnTo>
                    <a:pt x="14545142" y="6858000"/>
                  </a:lnTo>
                  <a:lnTo>
                    <a:pt x="14558752" y="6819900"/>
                  </a:lnTo>
                  <a:lnTo>
                    <a:pt x="14571828" y="6769100"/>
                  </a:lnTo>
                  <a:lnTo>
                    <a:pt x="14584371" y="6731000"/>
                  </a:lnTo>
                  <a:lnTo>
                    <a:pt x="14596380" y="6680200"/>
                  </a:lnTo>
                  <a:lnTo>
                    <a:pt x="14607855" y="6642100"/>
                  </a:lnTo>
                  <a:lnTo>
                    <a:pt x="14618796" y="6604000"/>
                  </a:lnTo>
                  <a:lnTo>
                    <a:pt x="14629204" y="6553200"/>
                  </a:lnTo>
                  <a:lnTo>
                    <a:pt x="14639078" y="6515100"/>
                  </a:lnTo>
                  <a:lnTo>
                    <a:pt x="14648418" y="6464300"/>
                  </a:lnTo>
                  <a:lnTo>
                    <a:pt x="14657224" y="6426200"/>
                  </a:lnTo>
                  <a:lnTo>
                    <a:pt x="14665497" y="6375400"/>
                  </a:lnTo>
                  <a:lnTo>
                    <a:pt x="14673236" y="6337300"/>
                  </a:lnTo>
                  <a:lnTo>
                    <a:pt x="14680441" y="6286500"/>
                  </a:lnTo>
                  <a:lnTo>
                    <a:pt x="14687113" y="6248400"/>
                  </a:lnTo>
                  <a:lnTo>
                    <a:pt x="14693251" y="6197600"/>
                  </a:lnTo>
                  <a:lnTo>
                    <a:pt x="14698855" y="6159500"/>
                  </a:lnTo>
                  <a:lnTo>
                    <a:pt x="14703925" y="6108700"/>
                  </a:lnTo>
                  <a:lnTo>
                    <a:pt x="14708462" y="6070600"/>
                  </a:lnTo>
                  <a:lnTo>
                    <a:pt x="14712465" y="6019800"/>
                  </a:lnTo>
                  <a:lnTo>
                    <a:pt x="14715934" y="5981700"/>
                  </a:lnTo>
                  <a:lnTo>
                    <a:pt x="14718869" y="5930900"/>
                  </a:lnTo>
                  <a:lnTo>
                    <a:pt x="14721271" y="5892800"/>
                  </a:lnTo>
                  <a:lnTo>
                    <a:pt x="14723139" y="5842000"/>
                  </a:lnTo>
                  <a:lnTo>
                    <a:pt x="14724473" y="5803900"/>
                  </a:lnTo>
                  <a:lnTo>
                    <a:pt x="14725274" y="5753100"/>
                  </a:lnTo>
                  <a:lnTo>
                    <a:pt x="14725478" y="5715000"/>
                  </a:lnTo>
                  <a:lnTo>
                    <a:pt x="14725478" y="5702300"/>
                  </a:lnTo>
                  <a:lnTo>
                    <a:pt x="14725274" y="5664200"/>
                  </a:lnTo>
                  <a:lnTo>
                    <a:pt x="14724473" y="5626100"/>
                  </a:lnTo>
                  <a:lnTo>
                    <a:pt x="14723139" y="5575300"/>
                  </a:lnTo>
                  <a:lnTo>
                    <a:pt x="14721271" y="5537200"/>
                  </a:lnTo>
                  <a:lnTo>
                    <a:pt x="14718869" y="5486400"/>
                  </a:lnTo>
                  <a:lnTo>
                    <a:pt x="14715934" y="5435600"/>
                  </a:lnTo>
                  <a:lnTo>
                    <a:pt x="14712465" y="5397500"/>
                  </a:lnTo>
                  <a:lnTo>
                    <a:pt x="14708462" y="5346700"/>
                  </a:lnTo>
                  <a:lnTo>
                    <a:pt x="14703925" y="5308600"/>
                  </a:lnTo>
                  <a:lnTo>
                    <a:pt x="14698855" y="5257800"/>
                  </a:lnTo>
                  <a:lnTo>
                    <a:pt x="14693251" y="5219700"/>
                  </a:lnTo>
                  <a:lnTo>
                    <a:pt x="14687113" y="5168900"/>
                  </a:lnTo>
                  <a:lnTo>
                    <a:pt x="14680441" y="5130800"/>
                  </a:lnTo>
                  <a:lnTo>
                    <a:pt x="14673236" y="5080000"/>
                  </a:lnTo>
                  <a:lnTo>
                    <a:pt x="14665497" y="5041900"/>
                  </a:lnTo>
                  <a:lnTo>
                    <a:pt x="14657224" y="4991100"/>
                  </a:lnTo>
                  <a:lnTo>
                    <a:pt x="14648418" y="4953000"/>
                  </a:lnTo>
                  <a:lnTo>
                    <a:pt x="14639078" y="4914900"/>
                  </a:lnTo>
                  <a:lnTo>
                    <a:pt x="14629204" y="4864100"/>
                  </a:lnTo>
                  <a:lnTo>
                    <a:pt x="14618796" y="4826000"/>
                  </a:lnTo>
                  <a:lnTo>
                    <a:pt x="14607855" y="4775200"/>
                  </a:lnTo>
                  <a:lnTo>
                    <a:pt x="14596380" y="4737100"/>
                  </a:lnTo>
                  <a:lnTo>
                    <a:pt x="14584371" y="4686300"/>
                  </a:lnTo>
                  <a:lnTo>
                    <a:pt x="14571828" y="4648200"/>
                  </a:lnTo>
                  <a:lnTo>
                    <a:pt x="14558752" y="4610100"/>
                  </a:lnTo>
                  <a:lnTo>
                    <a:pt x="14545142" y="4559300"/>
                  </a:lnTo>
                  <a:lnTo>
                    <a:pt x="14530999" y="4521200"/>
                  </a:lnTo>
                  <a:lnTo>
                    <a:pt x="14516321" y="4470400"/>
                  </a:lnTo>
                  <a:lnTo>
                    <a:pt x="14501110" y="4432300"/>
                  </a:lnTo>
                  <a:lnTo>
                    <a:pt x="14485365" y="4394200"/>
                  </a:lnTo>
                  <a:lnTo>
                    <a:pt x="14469087" y="4343400"/>
                  </a:lnTo>
                  <a:lnTo>
                    <a:pt x="14452274" y="4305300"/>
                  </a:lnTo>
                  <a:lnTo>
                    <a:pt x="14434928" y="4267200"/>
                  </a:lnTo>
                  <a:lnTo>
                    <a:pt x="14417048" y="4216400"/>
                  </a:lnTo>
                  <a:lnTo>
                    <a:pt x="14398635" y="4178300"/>
                  </a:lnTo>
                  <a:lnTo>
                    <a:pt x="14379688" y="4140200"/>
                  </a:lnTo>
                  <a:lnTo>
                    <a:pt x="14360207" y="4102100"/>
                  </a:lnTo>
                  <a:lnTo>
                    <a:pt x="14340192" y="4051300"/>
                  </a:lnTo>
                  <a:lnTo>
                    <a:pt x="14319644" y="4013200"/>
                  </a:lnTo>
                  <a:lnTo>
                    <a:pt x="14298562" y="3975100"/>
                  </a:lnTo>
                  <a:lnTo>
                    <a:pt x="14276946" y="3937000"/>
                  </a:lnTo>
                  <a:lnTo>
                    <a:pt x="14254796" y="3898900"/>
                  </a:lnTo>
                  <a:lnTo>
                    <a:pt x="14232113" y="3848100"/>
                  </a:lnTo>
                  <a:lnTo>
                    <a:pt x="14208896" y="3810000"/>
                  </a:lnTo>
                  <a:lnTo>
                    <a:pt x="14185146" y="3771900"/>
                  </a:lnTo>
                  <a:lnTo>
                    <a:pt x="14160861" y="3733800"/>
                  </a:lnTo>
                  <a:lnTo>
                    <a:pt x="14136043" y="3695700"/>
                  </a:lnTo>
                  <a:lnTo>
                    <a:pt x="14110691" y="3657600"/>
                  </a:lnTo>
                  <a:lnTo>
                    <a:pt x="14084805" y="3619500"/>
                  </a:lnTo>
                  <a:lnTo>
                    <a:pt x="14058386" y="3581400"/>
                  </a:lnTo>
                  <a:lnTo>
                    <a:pt x="14031433" y="3543300"/>
                  </a:lnTo>
                  <a:lnTo>
                    <a:pt x="14003946" y="3505200"/>
                  </a:lnTo>
                  <a:lnTo>
                    <a:pt x="13975926" y="3467100"/>
                  </a:lnTo>
                  <a:lnTo>
                    <a:pt x="13947372" y="3429000"/>
                  </a:lnTo>
                  <a:lnTo>
                    <a:pt x="13918284" y="3390900"/>
                  </a:lnTo>
                  <a:lnTo>
                    <a:pt x="13888662" y="3352800"/>
                  </a:lnTo>
                  <a:lnTo>
                    <a:pt x="13858507" y="3314700"/>
                  </a:lnTo>
                  <a:lnTo>
                    <a:pt x="13827817" y="3276600"/>
                  </a:lnTo>
                  <a:lnTo>
                    <a:pt x="13796595" y="3251200"/>
                  </a:lnTo>
                  <a:lnTo>
                    <a:pt x="13764838" y="3213100"/>
                  </a:lnTo>
                  <a:lnTo>
                    <a:pt x="13732548" y="3175000"/>
                  </a:lnTo>
                  <a:lnTo>
                    <a:pt x="13699724" y="3136900"/>
                  </a:lnTo>
                  <a:lnTo>
                    <a:pt x="13666366" y="3111500"/>
                  </a:lnTo>
                  <a:lnTo>
                    <a:pt x="13632475" y="3073400"/>
                  </a:lnTo>
                  <a:lnTo>
                    <a:pt x="10556787" y="0"/>
                  </a:lnTo>
                  <a:close/>
                </a:path>
              </a:pathLst>
            </a:custGeom>
            <a:solidFill>
              <a:srgbClr val="0E2C9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348" name="Google Shape;348;p40"/>
            <p:cNvGrpSpPr/>
            <p:nvPr/>
          </p:nvGrpSpPr>
          <p:grpSpPr>
            <a:xfrm>
              <a:off x="4369600" y="895557"/>
              <a:ext cx="4099979" cy="3410264"/>
              <a:chOff x="1145845" y="1168975"/>
              <a:chExt cx="2824455" cy="2333400"/>
            </a:xfrm>
          </p:grpSpPr>
          <p:sp>
            <p:nvSpPr>
              <p:cNvPr id="349" name="Google Shape;349;p40"/>
              <p:cNvSpPr/>
              <p:nvPr/>
            </p:nvSpPr>
            <p:spPr>
              <a:xfrm rot="5400000">
                <a:off x="1625950" y="1158025"/>
                <a:ext cx="2333400" cy="2355300"/>
              </a:xfrm>
              <a:prstGeom prst="ellipse">
                <a:avLst/>
              </a:prstGeom>
              <a:solidFill>
                <a:srgbClr val="032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0"/>
              <p:cNvSpPr/>
              <p:nvPr/>
            </p:nvSpPr>
            <p:spPr>
              <a:xfrm>
                <a:off x="1145845" y="1580978"/>
                <a:ext cx="850025" cy="1613150"/>
              </a:xfrm>
              <a:custGeom>
                <a:rect b="b" l="l" r="r" t="t"/>
                <a:pathLst>
                  <a:path extrusionOk="0" h="64526" w="34001">
                    <a:moveTo>
                      <a:pt x="29924" y="0"/>
                    </a:moveTo>
                    <a:lnTo>
                      <a:pt x="0" y="30178"/>
                    </a:lnTo>
                    <a:lnTo>
                      <a:pt x="34001" y="64526"/>
                    </a:lnTo>
                    <a:close/>
                  </a:path>
                </a:pathLst>
              </a:custGeom>
              <a:solidFill>
                <a:srgbClr val="03206E"/>
              </a:solidFill>
              <a:ln>
                <a:noFill/>
              </a:ln>
            </p:spPr>
          </p:sp>
        </p:grpSp>
      </p:grpSp>
      <p:pic>
        <p:nvPicPr>
          <p:cNvPr id="351" name="Google Shape;351;p40"/>
          <p:cNvPicPr preferRelativeResize="0"/>
          <p:nvPr/>
        </p:nvPicPr>
        <p:blipFill rotWithShape="1">
          <a:blip r:embed="rId2">
            <a:alphaModFix amt="86000"/>
          </a:blip>
          <a:srcRect b="0" l="526" r="36033" t="0"/>
          <a:stretch/>
        </p:blipFill>
        <p:spPr>
          <a:xfrm>
            <a:off x="0" y="0"/>
            <a:ext cx="9144000" cy="5144401"/>
          </a:xfrm>
          <a:prstGeom prst="rect">
            <a:avLst/>
          </a:prstGeom>
          <a:noFill/>
          <a:ln>
            <a:noFill/>
          </a:ln>
        </p:spPr>
      </p:pic>
      <p:pic>
        <p:nvPicPr>
          <p:cNvPr id="352" name="Google Shape;352;p40"/>
          <p:cNvPicPr preferRelativeResize="0"/>
          <p:nvPr/>
        </p:nvPicPr>
        <p:blipFill rotWithShape="1">
          <a:blip r:embed="rId3">
            <a:alphaModFix/>
          </a:blip>
          <a:srcRect b="0" l="0" r="0" t="0"/>
          <a:stretch/>
        </p:blipFill>
        <p:spPr>
          <a:xfrm>
            <a:off x="7933544" y="172984"/>
            <a:ext cx="996698" cy="259414"/>
          </a:xfrm>
          <a:prstGeom prst="rect">
            <a:avLst/>
          </a:prstGeom>
          <a:noFill/>
          <a:ln>
            <a:noFill/>
          </a:ln>
        </p:spPr>
      </p:pic>
      <p:sp>
        <p:nvSpPr>
          <p:cNvPr id="353" name="Google Shape;353;p40"/>
          <p:cNvSpPr txBox="1"/>
          <p:nvPr/>
        </p:nvSpPr>
        <p:spPr>
          <a:xfrm>
            <a:off x="264588" y="2150850"/>
            <a:ext cx="8567700" cy="8418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Viga"/>
              <a:ea typeface="Viga"/>
              <a:cs typeface="Viga"/>
              <a:sym typeface="Vig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11" Type="http://schemas.openxmlformats.org/officeDocument/2006/relationships/slideLayout" Target="../slideLayouts/slideLayout26.xml"/><Relationship Id="rId22" Type="http://schemas.openxmlformats.org/officeDocument/2006/relationships/slideLayout" Target="../slideLayouts/slideLayout37.xml"/><Relationship Id="rId10" Type="http://schemas.openxmlformats.org/officeDocument/2006/relationships/slideLayout" Target="../slideLayouts/slideLayout25.xml"/><Relationship Id="rId21" Type="http://schemas.openxmlformats.org/officeDocument/2006/relationships/slideLayout" Target="../slideLayouts/slideLayout36.xml"/><Relationship Id="rId13" Type="http://schemas.openxmlformats.org/officeDocument/2006/relationships/slideLayout" Target="../slideLayouts/slideLayout28.xml"/><Relationship Id="rId24" Type="http://schemas.openxmlformats.org/officeDocument/2006/relationships/theme" Target="../theme/theme1.xml"/><Relationship Id="rId12" Type="http://schemas.openxmlformats.org/officeDocument/2006/relationships/slideLayout" Target="../slideLayouts/slideLayout27.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107" name="Google Shape;107;p17"/>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08" name="Google Shape;108;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9" name="Google Shape;109;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10" name="Google Shape;110;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hyperlink" Target="http://www.youtube.com/watch?v=d1fwp8YZ2gQ" TargetMode="External"/><Relationship Id="rId4"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s://www.youtube.com/watch?v=pSU7HIHN4Iw&amp;t=213s" TargetMode="External"/><Relationship Id="rId4" Type="http://schemas.openxmlformats.org/officeDocument/2006/relationships/hyperlink" Target="https://youtu.be/QOiVVishzMU" TargetMode="External"/><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 name="Shape 357"/>
        <p:cNvGrpSpPr/>
        <p:nvPr/>
      </p:nvGrpSpPr>
      <p:grpSpPr>
        <a:xfrm>
          <a:off x="0" y="0"/>
          <a:ext cx="0" cy="0"/>
          <a:chOff x="0" y="0"/>
          <a:chExt cx="0" cy="0"/>
        </a:xfrm>
      </p:grpSpPr>
      <p:pic>
        <p:nvPicPr>
          <p:cNvPr id="358" name="Google Shape;358;p41" title="Forma_triangular_redondeada.png"/>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359" name="Google Shape;359;p41"/>
          <p:cNvGrpSpPr/>
          <p:nvPr/>
        </p:nvGrpSpPr>
        <p:grpSpPr>
          <a:xfrm>
            <a:off x="295575" y="1080000"/>
            <a:ext cx="5061900" cy="1287075"/>
            <a:chOff x="540000" y="1033025"/>
            <a:chExt cx="5061900" cy="1287075"/>
          </a:xfrm>
        </p:grpSpPr>
        <p:sp>
          <p:nvSpPr>
            <p:cNvPr id="360" name="Google Shape;360;p41"/>
            <p:cNvSpPr txBox="1"/>
            <p:nvPr/>
          </p:nvSpPr>
          <p:spPr>
            <a:xfrm>
              <a:off x="540000" y="1033025"/>
              <a:ext cx="5061900" cy="751200"/>
            </a:xfrm>
            <a:prstGeom prst="rect">
              <a:avLst/>
            </a:prstGeom>
            <a:noFill/>
            <a:ln>
              <a:noFill/>
            </a:ln>
          </p:spPr>
          <p:txBody>
            <a:bodyPr anchorCtr="0" anchor="b" bIns="91425" lIns="91425" spcFirstLastPara="1" rIns="91425" wrap="square" tIns="91425">
              <a:spAutoFit/>
            </a:bodyPr>
            <a:lstStyle/>
            <a:p>
              <a:pPr indent="0" lvl="0" marL="0" marR="0" rtl="0" algn="l">
                <a:lnSpc>
                  <a:spcPct val="80000"/>
                </a:lnSpc>
                <a:spcBef>
                  <a:spcPts val="0"/>
                </a:spcBef>
                <a:spcAft>
                  <a:spcPts val="0"/>
                </a:spcAft>
                <a:buClr>
                  <a:srgbClr val="000000"/>
                </a:buClr>
                <a:buSzPts val="6700"/>
                <a:buFont typeface="Arial"/>
                <a:buNone/>
              </a:pPr>
              <a:r>
                <a:rPr lang="es-419" sz="4600">
                  <a:solidFill>
                    <a:srgbClr val="FFFFFF"/>
                  </a:solidFill>
                  <a:latin typeface="Viga"/>
                  <a:ea typeface="Viga"/>
                  <a:cs typeface="Viga"/>
                  <a:sym typeface="Viga"/>
                </a:rPr>
                <a:t>Fundamentos IA</a:t>
              </a:r>
              <a:endParaRPr b="0" i="0" sz="4600" u="none" cap="none" strike="noStrike">
                <a:solidFill>
                  <a:srgbClr val="FFFFFF"/>
                </a:solidFill>
                <a:latin typeface="Viga"/>
                <a:ea typeface="Viga"/>
                <a:cs typeface="Viga"/>
                <a:sym typeface="Viga"/>
              </a:endParaRPr>
            </a:p>
          </p:txBody>
        </p:sp>
        <p:sp>
          <p:nvSpPr>
            <p:cNvPr id="361" name="Google Shape;361;p41"/>
            <p:cNvSpPr txBox="1"/>
            <p:nvPr/>
          </p:nvSpPr>
          <p:spPr>
            <a:xfrm>
              <a:off x="540000" y="1630700"/>
              <a:ext cx="4660200" cy="689400"/>
            </a:xfrm>
            <a:prstGeom prst="rect">
              <a:avLst/>
            </a:prstGeom>
            <a:noFill/>
            <a:ln>
              <a:noFill/>
            </a:ln>
          </p:spPr>
          <p:txBody>
            <a:bodyPr anchorCtr="0" anchor="b" bIns="91425" lIns="91425" spcFirstLastPara="1" rIns="91425" wrap="square" tIns="91425">
              <a:spAutoFit/>
            </a:bodyPr>
            <a:lstStyle/>
            <a:p>
              <a:pPr indent="0" lvl="0" marL="0" marR="0" rtl="0" algn="l">
                <a:lnSpc>
                  <a:spcPct val="80000"/>
                </a:lnSpc>
                <a:spcBef>
                  <a:spcPts val="0"/>
                </a:spcBef>
                <a:spcAft>
                  <a:spcPts val="0"/>
                </a:spcAft>
                <a:buClr>
                  <a:srgbClr val="000000"/>
                </a:buClr>
                <a:buSzPts val="6700"/>
                <a:buFont typeface="Arial"/>
                <a:buNone/>
              </a:pPr>
              <a:r>
                <a:rPr lang="es-419" sz="2600">
                  <a:solidFill>
                    <a:srgbClr val="FFFFFF"/>
                  </a:solidFill>
                  <a:latin typeface="Viga"/>
                  <a:ea typeface="Viga"/>
                  <a:cs typeface="Viga"/>
                  <a:sym typeface="Viga"/>
                </a:rPr>
                <a:t>Introducción IA y datos</a:t>
              </a:r>
              <a:endParaRPr sz="2600">
                <a:solidFill>
                  <a:srgbClr val="FFFFFF"/>
                </a:solidFill>
                <a:latin typeface="Viga"/>
                <a:ea typeface="Viga"/>
                <a:cs typeface="Viga"/>
                <a:sym typeface="Viga"/>
              </a:endParaRPr>
            </a:p>
            <a:p>
              <a:pPr indent="0" lvl="0" marL="0" marR="0" rtl="0" algn="l">
                <a:lnSpc>
                  <a:spcPct val="80000"/>
                </a:lnSpc>
                <a:spcBef>
                  <a:spcPts val="0"/>
                </a:spcBef>
                <a:spcAft>
                  <a:spcPts val="0"/>
                </a:spcAft>
                <a:buClr>
                  <a:srgbClr val="000000"/>
                </a:buClr>
                <a:buSzPts val="6700"/>
                <a:buFont typeface="Arial"/>
                <a:buNone/>
              </a:pPr>
              <a:r>
                <a:rPr lang="es-419" sz="1500">
                  <a:solidFill>
                    <a:srgbClr val="FFFFFF"/>
                  </a:solidFill>
                  <a:highlight>
                    <a:srgbClr val="7965AE"/>
                  </a:highlight>
                  <a:latin typeface="Viga"/>
                  <a:ea typeface="Viga"/>
                  <a:cs typeface="Viga"/>
                  <a:sym typeface="Viga"/>
                </a:rPr>
                <a:t>Clase 3  </a:t>
              </a:r>
              <a:endParaRPr sz="1500">
                <a:solidFill>
                  <a:srgbClr val="FFFFFF"/>
                </a:solidFill>
                <a:highlight>
                  <a:srgbClr val="7965AE"/>
                </a:highlight>
                <a:latin typeface="Viga"/>
                <a:ea typeface="Viga"/>
                <a:cs typeface="Viga"/>
                <a:sym typeface="Vig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nvSpPr>
        <p:spPr>
          <a:xfrm>
            <a:off x="1401750" y="2179200"/>
            <a:ext cx="6340500" cy="785100"/>
          </a:xfrm>
          <a:prstGeom prst="rect">
            <a:avLst/>
          </a:prstGeom>
          <a:noFill/>
          <a:ln>
            <a:noFill/>
          </a:ln>
        </p:spPr>
        <p:txBody>
          <a:bodyPr anchorCtr="0" anchor="ctr" bIns="45725" lIns="45725" spcFirstLastPara="1" rIns="45725" wrap="square" tIns="45725">
            <a:spAutoFit/>
          </a:bodyPr>
          <a:lstStyle/>
          <a:p>
            <a:pPr indent="0" lvl="0" marL="0" marR="0" rtl="0" algn="ctr">
              <a:lnSpc>
                <a:spcPct val="100000"/>
              </a:lnSpc>
              <a:spcBef>
                <a:spcPts val="0"/>
              </a:spcBef>
              <a:spcAft>
                <a:spcPts val="0"/>
              </a:spcAft>
              <a:buClr>
                <a:srgbClr val="000000"/>
              </a:buClr>
              <a:buSzPts val="4000"/>
              <a:buFont typeface="Arial"/>
              <a:buNone/>
            </a:pPr>
            <a:r>
              <a:rPr lang="es-419" sz="3000">
                <a:solidFill>
                  <a:srgbClr val="FDFDFD"/>
                </a:solidFill>
                <a:latin typeface="Viga"/>
                <a:ea typeface="Viga"/>
                <a:cs typeface="Viga"/>
                <a:sym typeface="Viga"/>
              </a:rPr>
              <a:t>Introducción a la IA y los datos</a:t>
            </a:r>
            <a:endParaRPr sz="3000">
              <a:solidFill>
                <a:srgbClr val="FDFDFD"/>
              </a:solidFill>
              <a:latin typeface="Viga"/>
              <a:ea typeface="Viga"/>
              <a:cs typeface="Viga"/>
              <a:sym typeface="Viga"/>
            </a:endParaRPr>
          </a:p>
          <a:p>
            <a:pPr indent="0" lvl="0" marL="0" marR="0" rtl="0" algn="ctr">
              <a:lnSpc>
                <a:spcPct val="100000"/>
              </a:lnSpc>
              <a:spcBef>
                <a:spcPts val="0"/>
              </a:spcBef>
              <a:spcAft>
                <a:spcPts val="0"/>
              </a:spcAft>
              <a:buClr>
                <a:srgbClr val="000000"/>
              </a:buClr>
              <a:buSzPts val="4000"/>
              <a:buFont typeface="Arial"/>
              <a:buNone/>
            </a:pPr>
            <a:r>
              <a:rPr lang="es-419" sz="1500">
                <a:solidFill>
                  <a:srgbClr val="FDFDFD"/>
                </a:solidFill>
                <a:highlight>
                  <a:srgbClr val="0E2C99"/>
                </a:highlight>
                <a:latin typeface="Viga"/>
                <a:ea typeface="Viga"/>
                <a:cs typeface="Viga"/>
                <a:sym typeface="Viga"/>
              </a:rPr>
              <a:t>Introducción a Python</a:t>
            </a:r>
            <a:endParaRPr b="0" i="0" sz="1500" u="none" cap="none" strike="noStrike">
              <a:solidFill>
                <a:srgbClr val="FDFDFD"/>
              </a:solidFill>
              <a:highlight>
                <a:srgbClr val="0E2C99"/>
              </a:highlight>
              <a:latin typeface="Viga"/>
              <a:ea typeface="Viga"/>
              <a:cs typeface="Viga"/>
              <a:sym typeface="Vig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433" name="Shape 433"/>
        <p:cNvGrpSpPr/>
        <p:nvPr/>
      </p:nvGrpSpPr>
      <p:grpSpPr>
        <a:xfrm>
          <a:off x="0" y="0"/>
          <a:ext cx="0" cy="0"/>
          <a:chOff x="0" y="0"/>
          <a:chExt cx="0" cy="0"/>
        </a:xfrm>
      </p:grpSpPr>
      <p:sp>
        <p:nvSpPr>
          <p:cNvPr id="434" name="Google Shape;434;p51"/>
          <p:cNvSpPr txBox="1"/>
          <p:nvPr/>
        </p:nvSpPr>
        <p:spPr>
          <a:xfrm>
            <a:off x="540000" y="360000"/>
            <a:ext cx="8064000" cy="487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100"/>
              <a:buFont typeface="Arial"/>
              <a:buNone/>
            </a:pPr>
            <a:r>
              <a:rPr lang="es-419" sz="3000">
                <a:solidFill>
                  <a:srgbClr val="0C279F"/>
                </a:solidFill>
                <a:latin typeface="Viga"/>
                <a:ea typeface="Viga"/>
                <a:cs typeface="Viga"/>
                <a:sym typeface="Viga"/>
              </a:rPr>
              <a:t>Plataforma Skill Build: Python</a:t>
            </a:r>
            <a:endParaRPr b="0" i="0" sz="2100" u="none" cap="none" strike="noStrike">
              <a:solidFill>
                <a:srgbClr val="0C279F"/>
              </a:solidFill>
              <a:latin typeface="Viga"/>
              <a:ea typeface="Viga"/>
              <a:cs typeface="Viga"/>
              <a:sym typeface="Viga"/>
            </a:endParaRPr>
          </a:p>
        </p:txBody>
      </p:sp>
      <p:pic>
        <p:nvPicPr>
          <p:cNvPr id="435" name="Google Shape;435;p51"/>
          <p:cNvPicPr preferRelativeResize="0"/>
          <p:nvPr/>
        </p:nvPicPr>
        <p:blipFill>
          <a:blip r:embed="rId3">
            <a:alphaModFix/>
          </a:blip>
          <a:stretch>
            <a:fillRect/>
          </a:stretch>
        </p:blipFill>
        <p:spPr>
          <a:xfrm>
            <a:off x="2537425" y="1603237"/>
            <a:ext cx="4069150" cy="2197525"/>
          </a:xfrm>
          <a:prstGeom prst="rect">
            <a:avLst/>
          </a:prstGeom>
          <a:noFill/>
          <a:ln>
            <a:noFill/>
          </a:ln>
          <a:effectLst>
            <a:outerShdw blurRad="114300" rotWithShape="0" algn="bl" dir="5400000" dist="114300">
              <a:srgbClr val="000000">
                <a:alpha val="3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9" name="Shape 439"/>
        <p:cNvGrpSpPr/>
        <p:nvPr/>
      </p:nvGrpSpPr>
      <p:grpSpPr>
        <a:xfrm>
          <a:off x="0" y="0"/>
          <a:ext cx="0" cy="0"/>
          <a:chOff x="0" y="0"/>
          <a:chExt cx="0" cy="0"/>
        </a:xfrm>
      </p:grpSpPr>
      <p:sp>
        <p:nvSpPr>
          <p:cNvPr id="440" name="Google Shape;440;p52"/>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41" name="Google Shape;441;p52"/>
          <p:cNvSpPr txBox="1"/>
          <p:nvPr/>
        </p:nvSpPr>
        <p:spPr>
          <a:xfrm>
            <a:off x="809250" y="360000"/>
            <a:ext cx="75255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¿Qué es VS Code?</a:t>
            </a:r>
            <a:endParaRPr sz="1500">
              <a:solidFill>
                <a:srgbClr val="FDFDFD"/>
              </a:solidFill>
              <a:highlight>
                <a:srgbClr val="00EBB5"/>
              </a:highlight>
              <a:latin typeface="Viga"/>
              <a:ea typeface="Viga"/>
              <a:cs typeface="Viga"/>
              <a:sym typeface="Viga"/>
            </a:endParaRPr>
          </a:p>
        </p:txBody>
      </p:sp>
      <p:sp>
        <p:nvSpPr>
          <p:cNvPr id="442" name="Google Shape;442;p52"/>
          <p:cNvSpPr txBox="1"/>
          <p:nvPr/>
        </p:nvSpPr>
        <p:spPr>
          <a:xfrm>
            <a:off x="613256" y="1802750"/>
            <a:ext cx="3775800" cy="13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200">
                <a:solidFill>
                  <a:srgbClr val="2D2E27"/>
                </a:solidFill>
                <a:latin typeface="Roboto"/>
                <a:ea typeface="Roboto"/>
                <a:cs typeface="Roboto"/>
                <a:sym typeface="Roboto"/>
              </a:rPr>
              <a:t>Editor de código</a:t>
            </a:r>
            <a:r>
              <a:rPr lang="es-419" sz="1200">
                <a:solidFill>
                  <a:srgbClr val="2D2E27"/>
                </a:solidFill>
                <a:latin typeface="Roboto"/>
                <a:ea typeface="Roboto"/>
                <a:cs typeface="Roboto"/>
                <a:sym typeface="Roboto"/>
              </a:rPr>
              <a:t> ligero y extensible.</a:t>
            </a:r>
            <a:endParaRPr sz="1200">
              <a:solidFill>
                <a:srgbClr val="2D2E27"/>
              </a:solidFill>
              <a:latin typeface="Roboto"/>
              <a:ea typeface="Roboto"/>
              <a:cs typeface="Roboto"/>
              <a:sym typeface="Roboto"/>
            </a:endParaRPr>
          </a:p>
          <a:p>
            <a:pPr indent="0" lvl="0" marL="0" marR="0" rtl="0" algn="l">
              <a:lnSpc>
                <a:spcPct val="100000"/>
              </a:lnSpc>
              <a:spcBef>
                <a:spcPts val="0"/>
              </a:spcBef>
              <a:spcAft>
                <a:spcPts val="0"/>
              </a:spcAft>
              <a:buNone/>
            </a:pPr>
            <a:r>
              <a:t/>
            </a:r>
            <a:endParaRPr sz="1200">
              <a:solidFill>
                <a:srgbClr val="2D2E27"/>
              </a:solidFill>
              <a:latin typeface="Roboto"/>
              <a:ea typeface="Roboto"/>
              <a:cs typeface="Roboto"/>
              <a:sym typeface="Roboto"/>
            </a:endParaRPr>
          </a:p>
          <a:p>
            <a:pPr indent="-304800" lvl="0" marL="457200" marR="0" rtl="0" algn="l">
              <a:lnSpc>
                <a:spcPct val="100000"/>
              </a:lnSpc>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Multiplataforma:</a:t>
            </a:r>
            <a:r>
              <a:rPr lang="es-419" sz="1200">
                <a:solidFill>
                  <a:srgbClr val="2D2E27"/>
                </a:solidFill>
                <a:latin typeface="Roboto"/>
                <a:ea typeface="Roboto"/>
                <a:cs typeface="Roboto"/>
                <a:sym typeface="Roboto"/>
              </a:rPr>
              <a:t> Windows, macOS, Linux</a:t>
            </a:r>
            <a:endParaRPr sz="1200">
              <a:solidFill>
                <a:srgbClr val="2D2E27"/>
              </a:solidFill>
              <a:latin typeface="Roboto"/>
              <a:ea typeface="Roboto"/>
              <a:cs typeface="Roboto"/>
              <a:sym typeface="Roboto"/>
            </a:endParaRPr>
          </a:p>
          <a:p>
            <a:pPr indent="-304800" lvl="0" marL="457200" marR="0" rtl="0" algn="l">
              <a:lnSpc>
                <a:spcPct val="100000"/>
              </a:lnSpc>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Integrado:</a:t>
            </a:r>
            <a:r>
              <a:rPr lang="es-419" sz="1200">
                <a:solidFill>
                  <a:srgbClr val="2D2E27"/>
                </a:solidFill>
                <a:latin typeface="Roboto"/>
                <a:ea typeface="Roboto"/>
                <a:cs typeface="Roboto"/>
                <a:sym typeface="Roboto"/>
              </a:rPr>
              <a:t> terminal, depuración, intelliSense</a:t>
            </a:r>
            <a:endParaRPr sz="1200">
              <a:solidFill>
                <a:srgbClr val="2D2E27"/>
              </a:solidFill>
              <a:latin typeface="Roboto"/>
              <a:ea typeface="Roboto"/>
              <a:cs typeface="Roboto"/>
              <a:sym typeface="Roboto"/>
            </a:endParaRPr>
          </a:p>
          <a:p>
            <a:pPr indent="0" lvl="0" marL="0" marR="0" rtl="0" algn="l">
              <a:lnSpc>
                <a:spcPct val="100000"/>
              </a:lnSpc>
              <a:spcBef>
                <a:spcPts val="1000"/>
              </a:spcBef>
              <a:spcAft>
                <a:spcPts val="0"/>
              </a:spcAft>
              <a:buNone/>
            </a:pPr>
            <a:r>
              <a:t/>
            </a:r>
            <a:endParaRPr sz="1200">
              <a:solidFill>
                <a:srgbClr val="2D2E27"/>
              </a:solidFill>
              <a:latin typeface="Roboto"/>
              <a:ea typeface="Roboto"/>
              <a:cs typeface="Roboto"/>
              <a:sym typeface="Roboto"/>
            </a:endParaRPr>
          </a:p>
        </p:txBody>
      </p:sp>
      <p:pic>
        <p:nvPicPr>
          <p:cNvPr id="443" name="Google Shape;443;p52" title="ChatGPT Image 18 ago 2025, 03_45_35 p.m..png"/>
          <p:cNvPicPr preferRelativeResize="0"/>
          <p:nvPr/>
        </p:nvPicPr>
        <p:blipFill rotWithShape="1">
          <a:blip r:embed="rId3">
            <a:alphaModFix/>
          </a:blip>
          <a:srcRect b="10716" l="-9502" r="10931" t="7417"/>
          <a:stretch/>
        </p:blipFill>
        <p:spPr>
          <a:xfrm>
            <a:off x="5135075" y="1383074"/>
            <a:ext cx="2767468" cy="2516951"/>
          </a:xfrm>
          <a:prstGeom prst="rect">
            <a:avLst/>
          </a:prstGeom>
          <a:noFill/>
          <a:ln>
            <a:noFill/>
          </a:ln>
          <a:effectLst>
            <a:outerShdw blurRad="114300" rotWithShape="0" algn="bl" dir="5400000" dist="114300">
              <a:srgbClr val="000000">
                <a:alpha val="3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
        <p:nvSpPr>
          <p:cNvPr id="448" name="Google Shape;448;p53"/>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49" name="Google Shape;449;p53"/>
          <p:cNvSpPr txBox="1"/>
          <p:nvPr/>
        </p:nvSpPr>
        <p:spPr>
          <a:xfrm>
            <a:off x="2556000" y="360000"/>
            <a:ext cx="403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¿Qué es Jupyter?</a:t>
            </a:r>
            <a:endParaRPr sz="1500">
              <a:solidFill>
                <a:srgbClr val="FDFDFD"/>
              </a:solidFill>
              <a:highlight>
                <a:srgbClr val="00EBB5"/>
              </a:highlight>
              <a:latin typeface="Viga"/>
              <a:ea typeface="Viga"/>
              <a:cs typeface="Viga"/>
              <a:sym typeface="Viga"/>
            </a:endParaRPr>
          </a:p>
        </p:txBody>
      </p:sp>
      <p:sp>
        <p:nvSpPr>
          <p:cNvPr id="450" name="Google Shape;450;p53"/>
          <p:cNvSpPr txBox="1"/>
          <p:nvPr/>
        </p:nvSpPr>
        <p:spPr>
          <a:xfrm>
            <a:off x="540000" y="1609775"/>
            <a:ext cx="3958500" cy="15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rgbClr val="2D2E27"/>
                </a:solidFill>
                <a:latin typeface="Roboto"/>
                <a:ea typeface="Roboto"/>
                <a:cs typeface="Roboto"/>
                <a:sym typeface="Roboto"/>
              </a:rPr>
              <a:t>Cuadernos interactivos</a:t>
            </a:r>
            <a:r>
              <a:rPr lang="es-419" sz="1200">
                <a:solidFill>
                  <a:srgbClr val="2D2E27"/>
                </a:solidFill>
                <a:latin typeface="Roboto"/>
                <a:ea typeface="Roboto"/>
                <a:cs typeface="Roboto"/>
                <a:sym typeface="Roboto"/>
              </a:rPr>
              <a:t> (.ipynb) que permiten:</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Código paso a paso con resultados inmediatos (tablas y gráficos)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Documentación clara con Markdown</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Aprendizaje interactivo y exploración de datos</a:t>
            </a:r>
            <a:endParaRPr sz="1200">
              <a:solidFill>
                <a:srgbClr val="2D2E27"/>
              </a:solidFill>
              <a:latin typeface="Roboto"/>
              <a:ea typeface="Roboto"/>
              <a:cs typeface="Roboto"/>
              <a:sym typeface="Roboto"/>
            </a:endParaRPr>
          </a:p>
        </p:txBody>
      </p:sp>
      <p:pic>
        <p:nvPicPr>
          <p:cNvPr id="451" name="Google Shape;451;p53" title="ChatGPT Image 18 ago 2025, 04_56_56 p.m..png"/>
          <p:cNvPicPr preferRelativeResize="0"/>
          <p:nvPr/>
        </p:nvPicPr>
        <p:blipFill>
          <a:blip r:embed="rId3">
            <a:alphaModFix/>
          </a:blip>
          <a:stretch>
            <a:fillRect/>
          </a:stretch>
        </p:blipFill>
        <p:spPr>
          <a:xfrm>
            <a:off x="5182225" y="1126049"/>
            <a:ext cx="2516951" cy="2516951"/>
          </a:xfrm>
          <a:prstGeom prst="rect">
            <a:avLst/>
          </a:prstGeom>
          <a:noFill/>
          <a:ln>
            <a:noFill/>
          </a:ln>
          <a:effectLst>
            <a:outerShdw blurRad="114300" rotWithShape="0" algn="bl" dir="5400000" dist="114300">
              <a:srgbClr val="000000">
                <a:alpha val="30000"/>
              </a:srgbClr>
            </a:outerShdw>
          </a:effectLst>
        </p:spPr>
      </p:pic>
      <p:grpSp>
        <p:nvGrpSpPr>
          <p:cNvPr id="452" name="Google Shape;452;p53"/>
          <p:cNvGrpSpPr/>
          <p:nvPr/>
        </p:nvGrpSpPr>
        <p:grpSpPr>
          <a:xfrm>
            <a:off x="217225" y="3830125"/>
            <a:ext cx="2612567" cy="609225"/>
            <a:chOff x="217225" y="4204750"/>
            <a:chExt cx="2612567" cy="609225"/>
          </a:xfrm>
        </p:grpSpPr>
        <p:pic>
          <p:nvPicPr>
            <p:cNvPr id="453" name="Google Shape;453;p53" title="Guía Presentaciones Saber Emprender Final.png"/>
            <p:cNvPicPr preferRelativeResize="0"/>
            <p:nvPr/>
          </p:nvPicPr>
          <p:blipFill rotWithShape="1">
            <a:blip r:embed="rId4">
              <a:alphaModFix/>
            </a:blip>
            <a:srcRect b="37186" l="30098" r="28104" t="39248"/>
            <a:stretch/>
          </p:blipFill>
          <p:spPr>
            <a:xfrm>
              <a:off x="217225" y="4204750"/>
              <a:ext cx="2139902" cy="609225"/>
            </a:xfrm>
            <a:prstGeom prst="rect">
              <a:avLst/>
            </a:prstGeom>
            <a:noFill/>
            <a:ln>
              <a:noFill/>
            </a:ln>
          </p:spPr>
        </p:pic>
        <p:pic>
          <p:nvPicPr>
            <p:cNvPr id="454" name="Google Shape;454;p53" title="Guía Presentaciones Saber Emprender Final.png"/>
            <p:cNvPicPr preferRelativeResize="0"/>
            <p:nvPr/>
          </p:nvPicPr>
          <p:blipFill rotWithShape="1">
            <a:blip r:embed="rId4">
              <a:alphaModFix/>
            </a:blip>
            <a:srcRect b="37186" l="30098" r="28104" t="39248"/>
            <a:stretch/>
          </p:blipFill>
          <p:spPr>
            <a:xfrm>
              <a:off x="689889" y="4204750"/>
              <a:ext cx="2139902" cy="609225"/>
            </a:xfrm>
            <a:prstGeom prst="rect">
              <a:avLst/>
            </a:prstGeom>
            <a:noFill/>
            <a:ln>
              <a:noFill/>
            </a:ln>
          </p:spPr>
        </p:pic>
      </p:grpSp>
      <p:sp>
        <p:nvSpPr>
          <p:cNvPr id="455" name="Google Shape;455;p53"/>
          <p:cNvSpPr txBox="1"/>
          <p:nvPr/>
        </p:nvSpPr>
        <p:spPr>
          <a:xfrm>
            <a:off x="217225" y="3909562"/>
            <a:ext cx="2452800" cy="3693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1600"/>
              </a:spcAft>
              <a:buNone/>
            </a:pPr>
            <a:r>
              <a:rPr lang="es-419" sz="1200">
                <a:solidFill>
                  <a:srgbClr val="FDFDFD"/>
                </a:solidFill>
                <a:latin typeface="Roboto"/>
                <a:ea typeface="Roboto"/>
                <a:cs typeface="Roboto"/>
                <a:sym typeface="Roboto"/>
              </a:rPr>
              <a:t>Markdown (.md)</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54"/>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61" name="Google Shape;461;p54"/>
          <p:cNvSpPr txBox="1"/>
          <p:nvPr/>
        </p:nvSpPr>
        <p:spPr>
          <a:xfrm>
            <a:off x="2556000" y="360000"/>
            <a:ext cx="403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¿Qué es Python?</a:t>
            </a:r>
            <a:endParaRPr sz="1500">
              <a:solidFill>
                <a:srgbClr val="FDFDFD"/>
              </a:solidFill>
              <a:highlight>
                <a:srgbClr val="00EBB5"/>
              </a:highlight>
              <a:latin typeface="Viga"/>
              <a:ea typeface="Viga"/>
              <a:cs typeface="Viga"/>
              <a:sym typeface="Viga"/>
            </a:endParaRPr>
          </a:p>
        </p:txBody>
      </p:sp>
      <p:sp>
        <p:nvSpPr>
          <p:cNvPr id="462" name="Google Shape;462;p54"/>
          <p:cNvSpPr txBox="1"/>
          <p:nvPr/>
        </p:nvSpPr>
        <p:spPr>
          <a:xfrm>
            <a:off x="4645500" y="1542746"/>
            <a:ext cx="3958500" cy="1549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Lenguaje de programación</a:t>
            </a:r>
            <a:r>
              <a:rPr lang="es-419" sz="1200">
                <a:solidFill>
                  <a:srgbClr val="2D2E27"/>
                </a:solidFill>
                <a:latin typeface="Roboto"/>
                <a:ea typeface="Roboto"/>
                <a:cs typeface="Roboto"/>
                <a:sym typeface="Roboto"/>
              </a:rPr>
              <a:t> (.py) flexible y fácil de leer.</a:t>
            </a:r>
            <a:endParaRPr sz="1200">
              <a:solidFill>
                <a:srgbClr val="2D2E27"/>
              </a:solidFill>
              <a:latin typeface="Roboto"/>
              <a:ea typeface="Roboto"/>
              <a:cs typeface="Roboto"/>
              <a:sym typeface="Roboto"/>
            </a:endParaRPr>
          </a:p>
          <a:p>
            <a:pPr indent="-304800" lvl="0" marL="457200" marR="0" rtl="0" algn="l">
              <a:lnSpc>
                <a:spcPct val="100000"/>
              </a:lnSpc>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Destaca por su sintaxis clara, gran ecosistema y comunidad.</a:t>
            </a:r>
            <a:endParaRPr sz="1200">
              <a:solidFill>
                <a:srgbClr val="2D2E27"/>
              </a:solidFill>
              <a:latin typeface="Roboto"/>
              <a:ea typeface="Roboto"/>
              <a:cs typeface="Roboto"/>
              <a:sym typeface="Roboto"/>
            </a:endParaRPr>
          </a:p>
          <a:p>
            <a:pPr indent="-304800" lvl="0" marL="457200" marR="0" rtl="0" algn="l">
              <a:lnSpc>
                <a:spcPct val="100000"/>
              </a:lnSpc>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Se utiliza en automatización, desarrollo web, análisis de datos e inteligencia artificial.</a:t>
            </a:r>
            <a:endParaRPr sz="1200">
              <a:solidFill>
                <a:srgbClr val="2D2E27"/>
              </a:solidFill>
              <a:latin typeface="Roboto"/>
              <a:ea typeface="Roboto"/>
              <a:cs typeface="Roboto"/>
              <a:sym typeface="Roboto"/>
            </a:endParaRPr>
          </a:p>
        </p:txBody>
      </p:sp>
      <p:pic>
        <p:nvPicPr>
          <p:cNvPr id="463" name="Google Shape;463;p54" title="ChatGPT Image 18 ago 2025, 04_29_00 p.m..png"/>
          <p:cNvPicPr preferRelativeResize="0"/>
          <p:nvPr/>
        </p:nvPicPr>
        <p:blipFill rotWithShape="1">
          <a:blip r:embed="rId3">
            <a:alphaModFix/>
          </a:blip>
          <a:srcRect b="10283" l="5832" r="5929" t="5633"/>
          <a:stretch/>
        </p:blipFill>
        <p:spPr>
          <a:xfrm>
            <a:off x="1344125" y="1398889"/>
            <a:ext cx="2188201" cy="2085425"/>
          </a:xfrm>
          <a:prstGeom prst="rect">
            <a:avLst/>
          </a:prstGeom>
          <a:noFill/>
          <a:ln>
            <a:noFill/>
          </a:ln>
          <a:effectLst>
            <a:outerShdw blurRad="114300" rotWithShape="0" algn="bl" dir="5400000" dist="114300">
              <a:srgbClr val="000000">
                <a:alpha val="30000"/>
              </a:srgbClr>
            </a:outerShdw>
          </a:effectLst>
        </p:spPr>
      </p:pic>
      <p:sp>
        <p:nvSpPr>
          <p:cNvPr id="464" name="Google Shape;464;p54"/>
          <p:cNvSpPr txBox="1"/>
          <p:nvPr/>
        </p:nvSpPr>
        <p:spPr>
          <a:xfrm>
            <a:off x="496425" y="3826597"/>
            <a:ext cx="54882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Roboto"/>
                <a:ea typeface="Roboto"/>
                <a:cs typeface="Roboto"/>
                <a:sym typeface="Roboto"/>
              </a:rPr>
              <a:t>Repo: </a:t>
            </a:r>
            <a:r>
              <a:rPr b="1" lang="es-419">
                <a:solidFill>
                  <a:schemeClr val="accent5"/>
                </a:solidFill>
                <a:latin typeface="Roboto"/>
                <a:ea typeface="Roboto"/>
                <a:cs typeface="Roboto"/>
                <a:sym typeface="Roboto"/>
              </a:rPr>
              <a:t>https://github.com/julioavantt/teacher_py_data_science</a:t>
            </a:r>
            <a:endParaRPr b="1">
              <a:solidFill>
                <a:schemeClr val="accent5"/>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8" name="Shape 468"/>
        <p:cNvGrpSpPr/>
        <p:nvPr/>
      </p:nvGrpSpPr>
      <p:grpSpPr>
        <a:xfrm>
          <a:off x="0" y="0"/>
          <a:ext cx="0" cy="0"/>
          <a:chOff x="0" y="0"/>
          <a:chExt cx="0" cy="0"/>
        </a:xfrm>
      </p:grpSpPr>
      <p:sp>
        <p:nvSpPr>
          <p:cNvPr id="469" name="Google Shape;469;p55"/>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70" name="Google Shape;470;p55"/>
          <p:cNvSpPr txBox="1"/>
          <p:nvPr/>
        </p:nvSpPr>
        <p:spPr>
          <a:xfrm>
            <a:off x="540000" y="360000"/>
            <a:ext cx="4032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Variables</a:t>
            </a:r>
            <a:endParaRPr sz="1500">
              <a:solidFill>
                <a:srgbClr val="FDFDFD"/>
              </a:solidFill>
              <a:highlight>
                <a:srgbClr val="00EBB5"/>
              </a:highlight>
              <a:latin typeface="Viga"/>
              <a:ea typeface="Viga"/>
              <a:cs typeface="Viga"/>
              <a:sym typeface="Viga"/>
            </a:endParaRPr>
          </a:p>
        </p:txBody>
      </p:sp>
      <p:sp>
        <p:nvSpPr>
          <p:cNvPr id="471" name="Google Shape;471;p55"/>
          <p:cNvSpPr txBox="1"/>
          <p:nvPr/>
        </p:nvSpPr>
        <p:spPr>
          <a:xfrm>
            <a:off x="540875" y="1925650"/>
            <a:ext cx="4032000" cy="13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Contenedores que </a:t>
            </a:r>
            <a:r>
              <a:rPr b="1" lang="es-419" sz="1200">
                <a:solidFill>
                  <a:srgbClr val="2D2E27"/>
                </a:solidFill>
                <a:latin typeface="Roboto"/>
                <a:ea typeface="Roboto"/>
                <a:cs typeface="Roboto"/>
                <a:sym typeface="Roboto"/>
              </a:rPr>
              <a:t>almacenan valores reutilizables</a:t>
            </a:r>
            <a:r>
              <a:rPr lang="es-419" sz="1200">
                <a:solidFill>
                  <a:srgbClr val="2D2E27"/>
                </a:solidFill>
                <a:latin typeface="Roboto"/>
                <a:ea typeface="Roboto"/>
                <a:cs typeface="Roboto"/>
                <a:sym typeface="Roboto"/>
              </a:rPr>
              <a:t>.</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Asignación: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variable = valor</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Características:</a:t>
            </a:r>
            <a:r>
              <a:rPr lang="es-419" sz="1200">
                <a:solidFill>
                  <a:srgbClr val="2D2E27"/>
                </a:solidFill>
                <a:latin typeface="Roboto"/>
                <a:ea typeface="Roboto"/>
                <a:cs typeface="Roboto"/>
                <a:sym typeface="Roboto"/>
              </a:rPr>
              <a:t> Tipado dinámico, modificable</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Verificar tipo: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type(variable)</a:t>
            </a:r>
            <a:endParaRPr sz="1200">
              <a:solidFill>
                <a:srgbClr val="188038"/>
              </a:solidFill>
              <a:latin typeface="Roboto"/>
              <a:ea typeface="Roboto"/>
              <a:cs typeface="Roboto"/>
              <a:sym typeface="Roboto"/>
            </a:endParaRPr>
          </a:p>
        </p:txBody>
      </p:sp>
      <p:sp>
        <p:nvSpPr>
          <p:cNvPr id="472" name="Google Shape;472;p55"/>
          <p:cNvSpPr txBox="1"/>
          <p:nvPr/>
        </p:nvSpPr>
        <p:spPr>
          <a:xfrm>
            <a:off x="4572000" y="1548550"/>
            <a:ext cx="3681900" cy="211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rgbClr val="1A2D9A"/>
                </a:solidFill>
                <a:latin typeface="Roboto"/>
                <a:ea typeface="Roboto"/>
                <a:cs typeface="Roboto"/>
                <a:sym typeface="Roboto"/>
              </a:rPr>
              <a:t>Reglas nomenclatura</a:t>
            </a:r>
            <a:endParaRPr b="1" sz="1200">
              <a:solidFill>
                <a:srgbClr val="1A2D9A"/>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usar snake_case (palabras separadas por guiones bajos)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Nombres descriptivos y significativos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No empezar con números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Sensible a mayúsculas</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No usar palabras reservadas</a:t>
            </a:r>
            <a:endParaRPr sz="1200">
              <a:solidFill>
                <a:srgbClr val="2D2E27"/>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6" name="Shape 476"/>
        <p:cNvGrpSpPr/>
        <p:nvPr/>
      </p:nvGrpSpPr>
      <p:grpSpPr>
        <a:xfrm>
          <a:off x="0" y="0"/>
          <a:ext cx="0" cy="0"/>
          <a:chOff x="0" y="0"/>
          <a:chExt cx="0" cy="0"/>
        </a:xfrm>
      </p:grpSpPr>
      <p:sp>
        <p:nvSpPr>
          <p:cNvPr id="477" name="Google Shape;477;p56"/>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78" name="Google Shape;478;p56"/>
          <p:cNvSpPr txBox="1"/>
          <p:nvPr/>
        </p:nvSpPr>
        <p:spPr>
          <a:xfrm>
            <a:off x="540000" y="360000"/>
            <a:ext cx="431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Tipos de datos básicos</a:t>
            </a:r>
            <a:endParaRPr sz="1500">
              <a:solidFill>
                <a:srgbClr val="FDFDFD"/>
              </a:solidFill>
              <a:highlight>
                <a:srgbClr val="00EBB5"/>
              </a:highlight>
              <a:latin typeface="Viga"/>
              <a:ea typeface="Viga"/>
              <a:cs typeface="Viga"/>
              <a:sym typeface="Viga"/>
            </a:endParaRPr>
          </a:p>
        </p:txBody>
      </p:sp>
      <p:sp>
        <p:nvSpPr>
          <p:cNvPr id="479" name="Google Shape;479;p56"/>
          <p:cNvSpPr txBox="1"/>
          <p:nvPr/>
        </p:nvSpPr>
        <p:spPr>
          <a:xfrm>
            <a:off x="4572000" y="1388400"/>
            <a:ext cx="41751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Categorías que definen el tipo de información almacenada</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Numérico: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int, float</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Texto: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str</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Booleano: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bool</a:t>
            </a:r>
            <a:r>
              <a:rPr lang="es-419" sz="1200">
                <a:solidFill>
                  <a:srgbClr val="2D2E27"/>
                </a:solidFill>
                <a:latin typeface="Roboto"/>
                <a:ea typeface="Roboto"/>
                <a:cs typeface="Roboto"/>
                <a:sym typeface="Roboto"/>
              </a:rPr>
              <a:t> (true/false)</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Ausencia de valor:</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None</a:t>
            </a:r>
            <a:endParaRPr sz="1200">
              <a:solidFill>
                <a:srgbClr val="188038"/>
              </a:solidFill>
              <a:latin typeface="Roboto"/>
              <a:ea typeface="Roboto"/>
              <a:cs typeface="Roboto"/>
              <a:sym typeface="Roboto"/>
            </a:endParaRPr>
          </a:p>
        </p:txBody>
      </p:sp>
      <p:sp>
        <p:nvSpPr>
          <p:cNvPr id="480" name="Google Shape;480;p56"/>
          <p:cNvSpPr/>
          <p:nvPr/>
        </p:nvSpPr>
        <p:spPr>
          <a:xfrm>
            <a:off x="1663800" y="3605975"/>
            <a:ext cx="5816400" cy="554100"/>
          </a:xfrm>
          <a:prstGeom prst="roundRect">
            <a:avLst>
              <a:gd fmla="val 16667" name="adj"/>
            </a:avLst>
          </a:prstGeom>
          <a:noFill/>
          <a:ln cap="flat" cmpd="sng" w="19050">
            <a:solidFill>
              <a:srgbClr val="0E2C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56"/>
          <p:cNvSpPr txBox="1"/>
          <p:nvPr/>
        </p:nvSpPr>
        <p:spPr>
          <a:xfrm>
            <a:off x="1745550" y="3605975"/>
            <a:ext cx="5652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s-419" sz="1200">
                <a:solidFill>
                  <a:srgbClr val="2D2E27"/>
                </a:solidFill>
                <a:latin typeface="Roboto"/>
                <a:ea typeface="Roboto"/>
                <a:cs typeface="Roboto"/>
                <a:sym typeface="Roboto"/>
              </a:rPr>
              <a:t>Python maneja </a:t>
            </a:r>
            <a:r>
              <a:rPr lang="es-419" sz="1200">
                <a:solidFill>
                  <a:srgbClr val="1A2D9A"/>
                </a:solidFill>
                <a:latin typeface="Roboto"/>
                <a:ea typeface="Roboto"/>
                <a:cs typeface="Roboto"/>
                <a:sym typeface="Roboto"/>
              </a:rPr>
              <a:t>tipado dinámico</a:t>
            </a:r>
            <a:r>
              <a:rPr lang="es-419" sz="1200">
                <a:solidFill>
                  <a:srgbClr val="2D2E27"/>
                </a:solidFill>
                <a:latin typeface="Roboto"/>
                <a:ea typeface="Roboto"/>
                <a:cs typeface="Roboto"/>
                <a:sym typeface="Roboto"/>
              </a:rPr>
              <a:t>, lo que permite que el tipo de una variable cambie sin necesidad de declararlo previamente</a:t>
            </a:r>
            <a:endParaRPr/>
          </a:p>
        </p:txBody>
      </p:sp>
      <p:pic>
        <p:nvPicPr>
          <p:cNvPr id="482" name="Google Shape;482;p56" title="3d-comprobar-icono-incorrecto-aislado-fondo-blanco-lista-comprobacion-negativa-opcion-boton-falso-correcto-problema-marcacion-fallo-aplicacion-icono-emergencia-vector-sombra-ilustracion-renderizacion-3d.png"/>
          <p:cNvPicPr preferRelativeResize="0"/>
          <p:nvPr/>
        </p:nvPicPr>
        <p:blipFill rotWithShape="1">
          <a:blip r:embed="rId3">
            <a:alphaModFix/>
          </a:blip>
          <a:srcRect b="15706" l="29690" r="24412" t="15884"/>
          <a:stretch/>
        </p:blipFill>
        <p:spPr>
          <a:xfrm>
            <a:off x="1207525" y="1376887"/>
            <a:ext cx="1710685" cy="1700627"/>
          </a:xfrm>
          <a:prstGeom prst="rect">
            <a:avLst/>
          </a:prstGeom>
          <a:noFill/>
          <a:ln>
            <a:noFill/>
          </a:ln>
          <a:effectLst>
            <a:outerShdw blurRad="114300" rotWithShape="0" algn="bl" dir="5400000" dist="114300">
              <a:srgbClr val="000000">
                <a:alpha val="3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57"/>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88" name="Google Shape;488;p57"/>
          <p:cNvSpPr txBox="1"/>
          <p:nvPr/>
        </p:nvSpPr>
        <p:spPr>
          <a:xfrm>
            <a:off x="540000" y="360000"/>
            <a:ext cx="431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Conversión de tipos</a:t>
            </a:r>
            <a:endParaRPr sz="1500">
              <a:solidFill>
                <a:srgbClr val="FDFDFD"/>
              </a:solidFill>
              <a:highlight>
                <a:srgbClr val="00EBB5"/>
              </a:highlight>
              <a:latin typeface="Viga"/>
              <a:ea typeface="Viga"/>
              <a:cs typeface="Viga"/>
              <a:sym typeface="Viga"/>
            </a:endParaRPr>
          </a:p>
        </p:txBody>
      </p:sp>
      <p:sp>
        <p:nvSpPr>
          <p:cNvPr id="489" name="Google Shape;489;p57"/>
          <p:cNvSpPr txBox="1"/>
          <p:nvPr/>
        </p:nvSpPr>
        <p:spPr>
          <a:xfrm>
            <a:off x="2556000" y="1799475"/>
            <a:ext cx="40320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Transformar datos a otro tipo para su uso en el código.</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Casting explícito: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tipo_destino(valor_original)</a:t>
            </a:r>
            <a:endParaRPr sz="1200">
              <a:solidFill>
                <a:srgbClr val="188038"/>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Ejemplo: </a:t>
            </a:r>
            <a:r>
              <a:rPr lang="es-419" sz="1200">
                <a:solidFill>
                  <a:srgbClr val="188038"/>
                </a:solidFill>
                <a:latin typeface="Roboto"/>
                <a:ea typeface="Roboto"/>
                <a:cs typeface="Roboto"/>
                <a:sym typeface="Roboto"/>
              </a:rPr>
              <a:t>str(3)</a:t>
            </a:r>
            <a:r>
              <a:rPr lang="es-419" sz="1200">
                <a:solidFill>
                  <a:srgbClr val="2D2E27"/>
                </a:solidFill>
                <a:latin typeface="Roboto"/>
                <a:ea typeface="Roboto"/>
                <a:cs typeface="Roboto"/>
                <a:sym typeface="Roboto"/>
              </a:rPr>
              <a:t> &gt;&gt; “3”</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Redondeo: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round(número, decimales)</a:t>
            </a:r>
            <a:endParaRPr sz="1200">
              <a:solidFill>
                <a:srgbClr val="188038"/>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Ejemplo: </a:t>
            </a:r>
            <a:r>
              <a:rPr lang="es-419" sz="1200">
                <a:solidFill>
                  <a:srgbClr val="188038"/>
                </a:solidFill>
                <a:latin typeface="Roboto"/>
                <a:ea typeface="Roboto"/>
                <a:cs typeface="Roboto"/>
                <a:sym typeface="Roboto"/>
              </a:rPr>
              <a:t>round(3.1416,2)</a:t>
            </a:r>
            <a:endParaRPr sz="1200">
              <a:solidFill>
                <a:srgbClr val="188038"/>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3" name="Shape 493"/>
        <p:cNvGrpSpPr/>
        <p:nvPr/>
      </p:nvGrpSpPr>
      <p:grpSpPr>
        <a:xfrm>
          <a:off x="0" y="0"/>
          <a:ext cx="0" cy="0"/>
          <a:chOff x="0" y="0"/>
          <a:chExt cx="0" cy="0"/>
        </a:xfrm>
      </p:grpSpPr>
      <p:sp>
        <p:nvSpPr>
          <p:cNvPr id="494" name="Google Shape;494;p58"/>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495" name="Google Shape;495;p58"/>
          <p:cNvSpPr txBox="1"/>
          <p:nvPr/>
        </p:nvSpPr>
        <p:spPr>
          <a:xfrm>
            <a:off x="540000" y="360000"/>
            <a:ext cx="431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Operadores esenciales</a:t>
            </a:r>
            <a:endParaRPr sz="1500">
              <a:solidFill>
                <a:srgbClr val="FDFDFD"/>
              </a:solidFill>
              <a:highlight>
                <a:srgbClr val="00EBB5"/>
              </a:highlight>
              <a:latin typeface="Viga"/>
              <a:ea typeface="Viga"/>
              <a:cs typeface="Viga"/>
              <a:sym typeface="Viga"/>
            </a:endParaRPr>
          </a:p>
        </p:txBody>
      </p:sp>
      <p:sp>
        <p:nvSpPr>
          <p:cNvPr id="496" name="Google Shape;496;p58"/>
          <p:cNvSpPr txBox="1"/>
          <p:nvPr/>
        </p:nvSpPr>
        <p:spPr>
          <a:xfrm>
            <a:off x="540000" y="1484100"/>
            <a:ext cx="3601200" cy="21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Elementos que realizan cálculos, comparaciones y evaluaciones en el código.</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Aritmético: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Comparación: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&lt;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&lt;=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&gt;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&gt;=</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Lógicos:</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and</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or</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not</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Asignación compuesta:</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a:t>
            </a:r>
            <a:endParaRPr sz="1200">
              <a:solidFill>
                <a:srgbClr val="188038"/>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Pertenencia:</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in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not in</a:t>
            </a:r>
            <a:endParaRPr sz="1200">
              <a:solidFill>
                <a:srgbClr val="188038"/>
              </a:solidFill>
              <a:latin typeface="Roboto"/>
              <a:ea typeface="Roboto"/>
              <a:cs typeface="Roboto"/>
              <a:sym typeface="Roboto"/>
            </a:endParaRPr>
          </a:p>
        </p:txBody>
      </p:sp>
      <p:pic>
        <p:nvPicPr>
          <p:cNvPr id="497" name="Google Shape;497;p58" title="d-representado-colorido-simbolo-calculo-matematico-basico-forma-cubo-mas-menos-multiplicacion.png"/>
          <p:cNvPicPr preferRelativeResize="0"/>
          <p:nvPr/>
        </p:nvPicPr>
        <p:blipFill>
          <a:blip r:embed="rId3">
            <a:alphaModFix/>
          </a:blip>
          <a:stretch>
            <a:fillRect/>
          </a:stretch>
        </p:blipFill>
        <p:spPr>
          <a:xfrm>
            <a:off x="4572001" y="1108363"/>
            <a:ext cx="3793600" cy="2926774"/>
          </a:xfrm>
          <a:prstGeom prst="rect">
            <a:avLst/>
          </a:prstGeom>
          <a:noFill/>
          <a:ln>
            <a:noFill/>
          </a:ln>
          <a:effectLst>
            <a:outerShdw blurRad="114300" rotWithShape="0" algn="bl" dir="5400000" dist="114300">
              <a:srgbClr val="000000">
                <a:alpha val="3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1" name="Shape 501"/>
        <p:cNvGrpSpPr/>
        <p:nvPr/>
      </p:nvGrpSpPr>
      <p:grpSpPr>
        <a:xfrm>
          <a:off x="0" y="0"/>
          <a:ext cx="0" cy="0"/>
          <a:chOff x="0" y="0"/>
          <a:chExt cx="0" cy="0"/>
        </a:xfrm>
      </p:grpSpPr>
      <p:sp>
        <p:nvSpPr>
          <p:cNvPr id="502" name="Google Shape;502;p59"/>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03" name="Google Shape;503;p59"/>
          <p:cNvSpPr txBox="1"/>
          <p:nvPr/>
        </p:nvSpPr>
        <p:spPr>
          <a:xfrm>
            <a:off x="540000" y="360000"/>
            <a:ext cx="431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Texto y formato</a:t>
            </a:r>
            <a:endParaRPr sz="1500">
              <a:solidFill>
                <a:srgbClr val="FDFDFD"/>
              </a:solidFill>
              <a:highlight>
                <a:srgbClr val="00EBB5"/>
              </a:highlight>
              <a:latin typeface="Viga"/>
              <a:ea typeface="Viga"/>
              <a:cs typeface="Viga"/>
              <a:sym typeface="Viga"/>
            </a:endParaRPr>
          </a:p>
        </p:txBody>
      </p:sp>
      <p:sp>
        <p:nvSpPr>
          <p:cNvPr id="504" name="Google Shape;504;p59"/>
          <p:cNvSpPr txBox="1"/>
          <p:nvPr/>
        </p:nvSpPr>
        <p:spPr>
          <a:xfrm>
            <a:off x="540000" y="1054488"/>
            <a:ext cx="417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Herramientas para trabajar con cadenas.</a:t>
            </a:r>
            <a:endParaRPr sz="1200">
              <a:solidFill>
                <a:srgbClr val="2D2E27"/>
              </a:solidFill>
              <a:latin typeface="Roboto"/>
              <a:ea typeface="Roboto"/>
              <a:cs typeface="Roboto"/>
              <a:sym typeface="Roboto"/>
            </a:endParaRPr>
          </a:p>
        </p:txBody>
      </p:sp>
      <p:sp>
        <p:nvSpPr>
          <p:cNvPr id="505" name="Google Shape;505;p59"/>
          <p:cNvSpPr txBox="1"/>
          <p:nvPr/>
        </p:nvSpPr>
        <p:spPr>
          <a:xfrm>
            <a:off x="4572000" y="1440000"/>
            <a:ext cx="3000000" cy="1548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Interpolación (insertar variables):</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f"texto {variable}"</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Caracteres especiales:</a:t>
            </a:r>
            <a:r>
              <a:rPr lang="es-419" sz="1200">
                <a:solidFill>
                  <a:srgbClr val="2D2E27"/>
                </a:solidFill>
                <a:latin typeface="Roboto"/>
                <a:ea typeface="Roboto"/>
                <a:cs typeface="Roboto"/>
                <a:sym typeface="Roboto"/>
              </a:rPr>
              <a:t> </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Salto de línea: </a:t>
            </a:r>
            <a:r>
              <a:rPr lang="es-419" sz="1200">
                <a:solidFill>
                  <a:srgbClr val="188038"/>
                </a:solidFill>
                <a:latin typeface="Roboto"/>
                <a:ea typeface="Roboto"/>
                <a:cs typeface="Roboto"/>
                <a:sym typeface="Roboto"/>
              </a:rPr>
              <a:t>\n</a:t>
            </a:r>
            <a:endParaRPr sz="1200">
              <a:solidFill>
                <a:srgbClr val="188038"/>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Tabulación: </a:t>
            </a:r>
            <a:r>
              <a:rPr lang="es-419" sz="1200">
                <a:solidFill>
                  <a:srgbClr val="188038"/>
                </a:solidFill>
                <a:latin typeface="Roboto"/>
                <a:ea typeface="Roboto"/>
                <a:cs typeface="Roboto"/>
                <a:sym typeface="Roboto"/>
              </a:rPr>
              <a:t>\t</a:t>
            </a:r>
            <a:endParaRPr sz="1200">
              <a:solidFill>
                <a:srgbClr val="188038"/>
              </a:solidFill>
              <a:latin typeface="Roboto"/>
              <a:ea typeface="Roboto"/>
              <a:cs typeface="Roboto"/>
              <a:sym typeface="Roboto"/>
            </a:endParaRPr>
          </a:p>
        </p:txBody>
      </p:sp>
      <p:sp>
        <p:nvSpPr>
          <p:cNvPr id="506" name="Google Shape;506;p59"/>
          <p:cNvSpPr txBox="1"/>
          <p:nvPr/>
        </p:nvSpPr>
        <p:spPr>
          <a:xfrm>
            <a:off x="540000" y="1440000"/>
            <a:ext cx="3849000" cy="1962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Slicing (extraer fragmentos)</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str[inicio:fin] </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Métodos comunes:</a:t>
            </a:r>
            <a:r>
              <a:rPr lang="es-419" sz="1200">
                <a:solidFill>
                  <a:srgbClr val="2D2E27"/>
                </a:solidFill>
                <a:latin typeface="Roboto"/>
                <a:ea typeface="Roboto"/>
                <a:cs typeface="Roboto"/>
                <a:sym typeface="Roboto"/>
              </a:rPr>
              <a:t> </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minúsculas: </a:t>
            </a:r>
            <a:r>
              <a:rPr lang="es-419" sz="1200">
                <a:solidFill>
                  <a:srgbClr val="188038"/>
                </a:solidFill>
                <a:latin typeface="Roboto"/>
                <a:ea typeface="Roboto"/>
                <a:cs typeface="Roboto"/>
                <a:sym typeface="Roboto"/>
              </a:rPr>
              <a:t>.lower()</a:t>
            </a:r>
            <a:r>
              <a:rPr lang="es-419" sz="1200">
                <a:solidFill>
                  <a:srgbClr val="2D2E27"/>
                </a:solidFill>
                <a:latin typeface="Roboto"/>
                <a:ea typeface="Roboto"/>
                <a:cs typeface="Roboto"/>
                <a:sym typeface="Roboto"/>
              </a:rPr>
              <a:t> </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mayúsculas: </a:t>
            </a:r>
            <a:r>
              <a:rPr lang="es-419" sz="1200">
                <a:solidFill>
                  <a:srgbClr val="188038"/>
                </a:solidFill>
                <a:latin typeface="Roboto"/>
                <a:ea typeface="Roboto"/>
                <a:cs typeface="Roboto"/>
                <a:sym typeface="Roboto"/>
              </a:rPr>
              <a:t>.upper()</a:t>
            </a:r>
            <a:endParaRPr sz="1200">
              <a:solidFill>
                <a:srgbClr val="188038"/>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eliminar espacios: </a:t>
            </a:r>
            <a:r>
              <a:rPr lang="es-419" sz="1200">
                <a:solidFill>
                  <a:srgbClr val="188038"/>
                </a:solidFill>
                <a:latin typeface="Roboto"/>
                <a:ea typeface="Roboto"/>
                <a:cs typeface="Roboto"/>
                <a:sym typeface="Roboto"/>
              </a:rPr>
              <a:t>.strip()</a:t>
            </a:r>
            <a:endParaRPr sz="1200">
              <a:solidFill>
                <a:srgbClr val="188038"/>
              </a:solidFill>
              <a:latin typeface="Roboto"/>
              <a:ea typeface="Roboto"/>
              <a:cs typeface="Roboto"/>
              <a:sym typeface="Roboto"/>
            </a:endParaRPr>
          </a:p>
          <a:p>
            <a:pPr indent="-304800" lvl="1" marL="914400" rtl="0" algn="l">
              <a:lnSpc>
                <a:spcPct val="115000"/>
              </a:lnSpc>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reemplazar texto: </a:t>
            </a:r>
            <a:r>
              <a:rPr lang="es-419" sz="1200">
                <a:solidFill>
                  <a:srgbClr val="188038"/>
                </a:solidFill>
                <a:latin typeface="Roboto"/>
                <a:ea typeface="Roboto"/>
                <a:cs typeface="Roboto"/>
                <a:sym typeface="Roboto"/>
              </a:rPr>
              <a:t>.replace(viejo, nuevo)</a:t>
            </a:r>
            <a:endParaRPr>
              <a:solidFill>
                <a:srgbClr val="188038"/>
              </a:solidFill>
            </a:endParaRPr>
          </a:p>
        </p:txBody>
      </p:sp>
      <p:sp>
        <p:nvSpPr>
          <p:cNvPr id="507" name="Google Shape;507;p59"/>
          <p:cNvSpPr/>
          <p:nvPr/>
        </p:nvSpPr>
        <p:spPr>
          <a:xfrm>
            <a:off x="5740861" y="3433725"/>
            <a:ext cx="2862300" cy="599100"/>
          </a:xfrm>
          <a:prstGeom prst="roundRect">
            <a:avLst>
              <a:gd fmla="val 16667" name="adj"/>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59"/>
          <p:cNvSpPr txBox="1"/>
          <p:nvPr/>
        </p:nvSpPr>
        <p:spPr>
          <a:xfrm>
            <a:off x="5797161" y="3386250"/>
            <a:ext cx="280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000">
                <a:solidFill>
                  <a:srgbClr val="2D2E27"/>
                </a:solidFill>
                <a:latin typeface="Roboto"/>
                <a:ea typeface="Roboto"/>
                <a:cs typeface="Roboto"/>
                <a:sym typeface="Roboto"/>
              </a:rPr>
              <a:t>Extra:</a:t>
            </a:r>
            <a:endParaRPr b="1" sz="1000">
              <a:solidFill>
                <a:srgbClr val="2D2E27"/>
              </a:solidFill>
              <a:latin typeface="Roboto"/>
              <a:ea typeface="Roboto"/>
              <a:cs typeface="Roboto"/>
              <a:sym typeface="Roboto"/>
            </a:endParaRPr>
          </a:p>
          <a:p>
            <a:pPr indent="0" lvl="0" marL="0" rtl="0" algn="l">
              <a:spcBef>
                <a:spcPts val="0"/>
              </a:spcBef>
              <a:spcAft>
                <a:spcPts val="0"/>
              </a:spcAft>
              <a:buNone/>
            </a:pPr>
            <a:r>
              <a:rPr lang="es-419" sz="1000">
                <a:solidFill>
                  <a:srgbClr val="2D2E27"/>
                </a:solidFill>
                <a:latin typeface="Roboto"/>
                <a:ea typeface="Roboto"/>
                <a:cs typeface="Roboto"/>
                <a:sym typeface="Roboto"/>
              </a:rPr>
              <a:t>Los </a:t>
            </a:r>
            <a:r>
              <a:rPr lang="es-419" sz="1000">
                <a:solidFill>
                  <a:srgbClr val="1A2D9A"/>
                </a:solidFill>
                <a:latin typeface="Roboto"/>
                <a:ea typeface="Roboto"/>
                <a:cs typeface="Roboto"/>
                <a:sym typeface="Roboto"/>
              </a:rPr>
              <a:t>comentarios</a:t>
            </a:r>
            <a:r>
              <a:rPr lang="es-419" sz="1000">
                <a:solidFill>
                  <a:srgbClr val="2D2E27"/>
                </a:solidFill>
                <a:latin typeface="Roboto"/>
                <a:ea typeface="Roboto"/>
                <a:cs typeface="Roboto"/>
                <a:sym typeface="Roboto"/>
              </a:rPr>
              <a:t> documentan el código usando # para una línea o """ para varias líneas</a:t>
            </a:r>
            <a:endParaRPr sz="1200"/>
          </a:p>
        </p:txBody>
      </p:sp>
      <p:pic>
        <p:nvPicPr>
          <p:cNvPr id="509" name="Google Shape;509;p59" title="signo_admiración.png"/>
          <p:cNvPicPr preferRelativeResize="0"/>
          <p:nvPr/>
        </p:nvPicPr>
        <p:blipFill rotWithShape="1">
          <a:blip r:embed="rId3">
            <a:alphaModFix/>
          </a:blip>
          <a:srcRect b="9398" l="31129" r="30809" t="9015"/>
          <a:stretch/>
        </p:blipFill>
        <p:spPr>
          <a:xfrm>
            <a:off x="5518955" y="3386242"/>
            <a:ext cx="435575" cy="933750"/>
          </a:xfrm>
          <a:prstGeom prst="rect">
            <a:avLst/>
          </a:prstGeom>
          <a:noFill/>
          <a:ln>
            <a:noFill/>
          </a:ln>
          <a:effectLst>
            <a:outerShdw blurRad="114300" rotWithShape="0" algn="bl" dir="5400000" dist="114300">
              <a:srgbClr val="000000">
                <a:alpha val="3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sp>
        <p:nvSpPr>
          <p:cNvPr id="366" name="Google Shape;366;p42"/>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Fundamentos del dato</a:t>
            </a:r>
            <a:endParaRPr sz="1200">
              <a:solidFill>
                <a:srgbClr val="FDFDFD"/>
              </a:solidFill>
              <a:latin typeface="Roboto"/>
              <a:ea typeface="Roboto"/>
              <a:cs typeface="Roboto"/>
              <a:sym typeface="Roboto"/>
            </a:endParaRPr>
          </a:p>
        </p:txBody>
      </p:sp>
      <p:pic>
        <p:nvPicPr>
          <p:cNvPr descr="🚀 **Aprende a Instalar Jupyter y Python en Visual Studio Code en Minutos** 🐍💻 &#10;&#10;En este tutorial rápido y fácil, te guiaré paso a paso para instalar Jupyter y Python directamente desde Visual Studio Code. Ideal para desarrolladores, estudiantes y entusiastas de la DATA y la IA, aprenderás cómo configurar tu ambiente de trabajo para llevar tus proyectos al siguiente nivel. Además, descubrirás tips para aprovechar al máximo las potentes herramientas de Visual Studio. Haz clic, sigue los pasos y comienza tu aventura en el desarrollo con Jupyter y Python. ¡No olvides SUSCRIBIRTE para más tutoriales sencillos y útiles! 🌟 #Jupyter #Python #VisualStudioCode #ai #ia #fundamentosIa&#10;&#10;Suscribete a @juniorpride" id="367" name="Google Shape;367;p42" title="Instalar Jupyter Notebook y Python desde Visual Studio Code">
            <a:hlinkClick r:id="rId3"/>
          </p:cNvPr>
          <p:cNvPicPr preferRelativeResize="0"/>
          <p:nvPr/>
        </p:nvPicPr>
        <p:blipFill>
          <a:blip r:embed="rId4">
            <a:alphaModFix/>
          </a:blip>
          <a:stretch>
            <a:fillRect/>
          </a:stretch>
        </p:blipFill>
        <p:spPr>
          <a:xfrm>
            <a:off x="1046024" y="324658"/>
            <a:ext cx="7051975" cy="396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3" name="Shape 513"/>
        <p:cNvGrpSpPr/>
        <p:nvPr/>
      </p:nvGrpSpPr>
      <p:grpSpPr>
        <a:xfrm>
          <a:off x="0" y="0"/>
          <a:ext cx="0" cy="0"/>
          <a:chOff x="0" y="0"/>
          <a:chExt cx="0" cy="0"/>
        </a:xfrm>
      </p:grpSpPr>
      <p:sp>
        <p:nvSpPr>
          <p:cNvPr id="514" name="Google Shape;514;p60"/>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15" name="Google Shape;515;p60"/>
          <p:cNvSpPr txBox="1"/>
          <p:nvPr/>
        </p:nvSpPr>
        <p:spPr>
          <a:xfrm>
            <a:off x="3102300" y="360000"/>
            <a:ext cx="2939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Entrada y salida</a:t>
            </a:r>
            <a:endParaRPr sz="1500">
              <a:solidFill>
                <a:srgbClr val="FDFDFD"/>
              </a:solidFill>
              <a:highlight>
                <a:srgbClr val="00EBB5"/>
              </a:highlight>
              <a:latin typeface="Viga"/>
              <a:ea typeface="Viga"/>
              <a:cs typeface="Viga"/>
              <a:sym typeface="Viga"/>
            </a:endParaRPr>
          </a:p>
        </p:txBody>
      </p:sp>
      <p:sp>
        <p:nvSpPr>
          <p:cNvPr id="516" name="Google Shape;516;p60"/>
          <p:cNvSpPr txBox="1"/>
          <p:nvPr/>
        </p:nvSpPr>
        <p:spPr>
          <a:xfrm>
            <a:off x="2192400" y="1807175"/>
            <a:ext cx="47592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Interacción con el usuario para recibir datos y mostrar resultados.</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Entrada (solicita datos al usuario):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input("Mensaje: ")</a:t>
            </a:r>
            <a:r>
              <a:rPr lang="es-419" sz="1200">
                <a:solidFill>
                  <a:srgbClr val="2D2E27"/>
                </a:solidFill>
                <a:latin typeface="Roboto"/>
                <a:ea typeface="Roboto"/>
                <a:cs typeface="Roboto"/>
                <a:sym typeface="Roboto"/>
              </a:rPr>
              <a:t> </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Salida (muestra en pantalla):</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print(valor1, valor2, ...)</a:t>
            </a:r>
            <a:endParaRPr sz="1200">
              <a:solidFill>
                <a:srgbClr val="188038"/>
              </a:solidFill>
              <a:latin typeface="Roboto"/>
              <a:ea typeface="Roboto"/>
              <a:cs typeface="Roboto"/>
              <a:sym typeface="Roboto"/>
            </a:endParaRPr>
          </a:p>
          <a:p>
            <a:pPr indent="-304800" lvl="1" marL="914400" rtl="0" algn="l">
              <a:spcBef>
                <a:spcPts val="1000"/>
              </a:spcBef>
              <a:spcAft>
                <a:spcPts val="0"/>
              </a:spcAft>
              <a:buClr>
                <a:srgbClr val="1E3261"/>
              </a:buClr>
              <a:buSzPts val="1200"/>
              <a:buFont typeface="Roboto"/>
              <a:buChar char="○"/>
            </a:pPr>
            <a:r>
              <a:rPr lang="es-419" sz="1200">
                <a:solidFill>
                  <a:srgbClr val="1E3261"/>
                </a:solidFill>
                <a:latin typeface="Roboto"/>
                <a:ea typeface="Roboto"/>
                <a:cs typeface="Roboto"/>
                <a:sym typeface="Roboto"/>
              </a:rPr>
              <a:t>Separador: </a:t>
            </a:r>
            <a:r>
              <a:rPr lang="es-419" sz="1200">
                <a:solidFill>
                  <a:srgbClr val="188038"/>
                </a:solidFill>
                <a:latin typeface="Roboto"/>
                <a:ea typeface="Roboto"/>
                <a:cs typeface="Roboto"/>
                <a:sym typeface="Roboto"/>
              </a:rPr>
              <a:t>sep</a:t>
            </a:r>
            <a:endParaRPr sz="1200">
              <a:solidFill>
                <a:srgbClr val="188038"/>
              </a:solidFill>
              <a:latin typeface="Roboto"/>
              <a:ea typeface="Roboto"/>
              <a:cs typeface="Roboto"/>
              <a:sym typeface="Roboto"/>
            </a:endParaRPr>
          </a:p>
          <a:p>
            <a:pPr indent="-304800" lvl="1" marL="914400" rtl="0" algn="l">
              <a:spcBef>
                <a:spcPts val="1000"/>
              </a:spcBef>
              <a:spcAft>
                <a:spcPts val="1000"/>
              </a:spcAft>
              <a:buClr>
                <a:srgbClr val="1E3261"/>
              </a:buClr>
              <a:buSzPts val="1200"/>
              <a:buFont typeface="Roboto"/>
              <a:buChar char="○"/>
            </a:pPr>
            <a:r>
              <a:rPr lang="es-419" sz="1200">
                <a:solidFill>
                  <a:srgbClr val="1E3261"/>
                </a:solidFill>
                <a:latin typeface="Roboto"/>
                <a:ea typeface="Roboto"/>
                <a:cs typeface="Roboto"/>
                <a:sym typeface="Roboto"/>
              </a:rPr>
              <a:t>Final de línea: </a:t>
            </a:r>
            <a:r>
              <a:rPr lang="es-419" sz="1200">
                <a:solidFill>
                  <a:srgbClr val="188038"/>
                </a:solidFill>
                <a:latin typeface="Roboto"/>
                <a:ea typeface="Roboto"/>
                <a:cs typeface="Roboto"/>
                <a:sym typeface="Roboto"/>
              </a:rPr>
              <a:t>end </a:t>
            </a:r>
            <a:endParaRPr sz="1200">
              <a:solidFill>
                <a:srgbClr val="188038"/>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0" name="Shape 520"/>
        <p:cNvGrpSpPr/>
        <p:nvPr/>
      </p:nvGrpSpPr>
      <p:grpSpPr>
        <a:xfrm>
          <a:off x="0" y="0"/>
          <a:ext cx="0" cy="0"/>
          <a:chOff x="0" y="0"/>
          <a:chExt cx="0" cy="0"/>
        </a:xfrm>
      </p:grpSpPr>
      <p:sp>
        <p:nvSpPr>
          <p:cNvPr id="521" name="Google Shape;521;p61"/>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22" name="Google Shape;522;p61"/>
          <p:cNvSpPr txBox="1"/>
          <p:nvPr/>
        </p:nvSpPr>
        <p:spPr>
          <a:xfrm>
            <a:off x="540000" y="360000"/>
            <a:ext cx="4313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1500">
              <a:solidFill>
                <a:srgbClr val="FDFDFD"/>
              </a:solidFill>
              <a:highlight>
                <a:srgbClr val="00EBB5"/>
              </a:highlight>
              <a:latin typeface="Viga"/>
              <a:ea typeface="Viga"/>
              <a:cs typeface="Viga"/>
              <a:sym typeface="Viga"/>
            </a:endParaRPr>
          </a:p>
        </p:txBody>
      </p:sp>
      <p:sp>
        <p:nvSpPr>
          <p:cNvPr id="523" name="Google Shape;523;p61"/>
          <p:cNvSpPr txBox="1"/>
          <p:nvPr/>
        </p:nvSpPr>
        <p:spPr>
          <a:xfrm>
            <a:off x="540000" y="1191788"/>
            <a:ext cx="4150800" cy="254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Estructuras que almacenan y gestionan </a:t>
            </a:r>
            <a:r>
              <a:rPr b="1" lang="es-419" sz="1200">
                <a:solidFill>
                  <a:srgbClr val="2D2E27"/>
                </a:solidFill>
                <a:latin typeface="Roboto"/>
                <a:ea typeface="Roboto"/>
                <a:cs typeface="Roboto"/>
                <a:sym typeface="Roboto"/>
              </a:rPr>
              <a:t>múltiples elementos dentro de una sola variable</a:t>
            </a:r>
            <a:r>
              <a:rPr lang="es-419" sz="1200">
                <a:solidFill>
                  <a:srgbClr val="2D2E27"/>
                </a:solidFill>
                <a:latin typeface="Roboto"/>
                <a:ea typeface="Roboto"/>
                <a:cs typeface="Roboto"/>
                <a:sym typeface="Roboto"/>
              </a:rPr>
              <a:t>.</a:t>
            </a:r>
            <a:endParaRPr sz="1200">
              <a:solidFill>
                <a:srgbClr val="2D2E27"/>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0" lvl="0" marL="0" rtl="0" algn="l">
              <a:spcBef>
                <a:spcPts val="0"/>
              </a:spcBef>
              <a:spcAft>
                <a:spcPts val="0"/>
              </a:spcAft>
              <a:buNone/>
            </a:pPr>
            <a:r>
              <a:rPr b="1" lang="es-419" sz="1200">
                <a:solidFill>
                  <a:srgbClr val="1A2D9A"/>
                </a:solidFill>
                <a:latin typeface="Roboto"/>
                <a:ea typeface="Roboto"/>
                <a:cs typeface="Roboto"/>
                <a:sym typeface="Roboto"/>
              </a:rPr>
              <a:t>Características</a:t>
            </a:r>
            <a:endParaRPr b="1" sz="1200">
              <a:solidFill>
                <a:srgbClr val="1A2D9A"/>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Organizan conjuntos de información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Admiten elementos de distintos tipos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Las secuencia (listas/tuplas) se basan en índices</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índice: </a:t>
            </a:r>
            <a:r>
              <a:rPr lang="es-419" sz="1200">
                <a:solidFill>
                  <a:srgbClr val="2D2E27"/>
                </a:solidFill>
                <a:latin typeface="Roboto"/>
                <a:ea typeface="Roboto"/>
                <a:cs typeface="Roboto"/>
                <a:sym typeface="Roboto"/>
              </a:rPr>
              <a:t>posición del elemento (empieza en 0)</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Valor:</a:t>
            </a:r>
            <a:r>
              <a:rPr lang="es-419" sz="1200">
                <a:solidFill>
                  <a:srgbClr val="2D2E27"/>
                </a:solidFill>
                <a:latin typeface="Roboto"/>
                <a:ea typeface="Roboto"/>
                <a:cs typeface="Roboto"/>
                <a:sym typeface="Roboto"/>
              </a:rPr>
              <a:t> dato guardado en esa posición</a:t>
            </a:r>
            <a:endParaRPr sz="1200">
              <a:solidFill>
                <a:srgbClr val="2D2E27"/>
              </a:solidFill>
              <a:latin typeface="Roboto"/>
              <a:ea typeface="Roboto"/>
              <a:cs typeface="Roboto"/>
              <a:sym typeface="Roboto"/>
            </a:endParaRPr>
          </a:p>
        </p:txBody>
      </p:sp>
      <p:sp>
        <p:nvSpPr>
          <p:cNvPr id="524" name="Google Shape;524;p61"/>
          <p:cNvSpPr txBox="1"/>
          <p:nvPr/>
        </p:nvSpPr>
        <p:spPr>
          <a:xfrm>
            <a:off x="4677225" y="1746304"/>
            <a:ext cx="39267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rgbClr val="1A2D9A"/>
                </a:solidFill>
                <a:latin typeface="Roboto"/>
                <a:ea typeface="Roboto"/>
                <a:cs typeface="Roboto"/>
                <a:sym typeface="Roboto"/>
              </a:rPr>
              <a:t>Tipos</a:t>
            </a:r>
            <a:endParaRPr b="1" sz="1200">
              <a:solidFill>
                <a:srgbClr val="1A2D9A"/>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Listas (</a:t>
            </a:r>
            <a:r>
              <a:rPr b="1" lang="es-419" sz="1200">
                <a:solidFill>
                  <a:srgbClr val="188038"/>
                </a:solidFill>
                <a:latin typeface="Roboto"/>
                <a:ea typeface="Roboto"/>
                <a:cs typeface="Roboto"/>
                <a:sym typeface="Roboto"/>
              </a:rPr>
              <a:t>list</a:t>
            </a:r>
            <a:r>
              <a:rPr b="1" lang="es-419" sz="1200">
                <a:solidFill>
                  <a:srgbClr val="2D2E27"/>
                </a:solidFill>
                <a:latin typeface="Roboto"/>
                <a:ea typeface="Roboto"/>
                <a:cs typeface="Roboto"/>
                <a:sym typeface="Roboto"/>
              </a:rPr>
              <a:t>):</a:t>
            </a:r>
            <a:r>
              <a:rPr lang="es-419" sz="1200">
                <a:solidFill>
                  <a:srgbClr val="2D2E27"/>
                </a:solidFill>
                <a:latin typeface="Roboto"/>
                <a:ea typeface="Roboto"/>
                <a:cs typeface="Roboto"/>
                <a:sym typeface="Roboto"/>
              </a:rPr>
              <a:t> ordenadas y modificables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Tuplas (</a:t>
            </a:r>
            <a:r>
              <a:rPr b="1" lang="es-419" sz="1200">
                <a:solidFill>
                  <a:srgbClr val="188038"/>
                </a:solidFill>
                <a:latin typeface="Roboto"/>
                <a:ea typeface="Roboto"/>
                <a:cs typeface="Roboto"/>
                <a:sym typeface="Roboto"/>
              </a:rPr>
              <a:t>tuple</a:t>
            </a:r>
            <a:r>
              <a:rPr b="1" lang="es-419" sz="1200">
                <a:solidFill>
                  <a:srgbClr val="2D2E27"/>
                </a:solidFill>
                <a:latin typeface="Roboto"/>
                <a:ea typeface="Roboto"/>
                <a:cs typeface="Roboto"/>
                <a:sym typeface="Roboto"/>
              </a:rPr>
              <a:t>):</a:t>
            </a:r>
            <a:r>
              <a:rPr lang="es-419" sz="1200">
                <a:solidFill>
                  <a:srgbClr val="2D2E27"/>
                </a:solidFill>
                <a:latin typeface="Roboto"/>
                <a:ea typeface="Roboto"/>
                <a:cs typeface="Roboto"/>
                <a:sym typeface="Roboto"/>
              </a:rPr>
              <a:t> ordenadas e inmutables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Conjuntos (</a:t>
            </a:r>
            <a:r>
              <a:rPr b="1" lang="es-419" sz="1200">
                <a:solidFill>
                  <a:srgbClr val="188038"/>
                </a:solidFill>
                <a:latin typeface="Roboto"/>
                <a:ea typeface="Roboto"/>
                <a:cs typeface="Roboto"/>
                <a:sym typeface="Roboto"/>
              </a:rPr>
              <a:t>set</a:t>
            </a:r>
            <a:r>
              <a:rPr b="1" lang="es-419" sz="1200">
                <a:solidFill>
                  <a:srgbClr val="2D2E27"/>
                </a:solidFill>
                <a:latin typeface="Roboto"/>
                <a:ea typeface="Roboto"/>
                <a:cs typeface="Roboto"/>
                <a:sym typeface="Roboto"/>
              </a:rPr>
              <a:t>):</a:t>
            </a:r>
            <a:r>
              <a:rPr lang="es-419" sz="1200">
                <a:solidFill>
                  <a:srgbClr val="2D2E27"/>
                </a:solidFill>
                <a:latin typeface="Roboto"/>
                <a:ea typeface="Roboto"/>
                <a:cs typeface="Roboto"/>
                <a:sym typeface="Roboto"/>
              </a:rPr>
              <a:t> no ordenados, sin duplicados</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Diccionarios (</a:t>
            </a:r>
            <a:r>
              <a:rPr b="1" lang="es-419" sz="1200">
                <a:solidFill>
                  <a:srgbClr val="188038"/>
                </a:solidFill>
                <a:latin typeface="Roboto"/>
                <a:ea typeface="Roboto"/>
                <a:cs typeface="Roboto"/>
                <a:sym typeface="Roboto"/>
              </a:rPr>
              <a:t>dict</a:t>
            </a:r>
            <a:r>
              <a:rPr b="1" lang="es-419" sz="1200">
                <a:solidFill>
                  <a:srgbClr val="2D2E27"/>
                </a:solidFill>
                <a:latin typeface="Roboto"/>
                <a:ea typeface="Roboto"/>
                <a:cs typeface="Roboto"/>
                <a:sym typeface="Roboto"/>
              </a:rPr>
              <a:t>):</a:t>
            </a:r>
            <a:r>
              <a:rPr lang="es-419" sz="1200">
                <a:solidFill>
                  <a:srgbClr val="2D2E27"/>
                </a:solidFill>
                <a:latin typeface="Roboto"/>
                <a:ea typeface="Roboto"/>
                <a:cs typeface="Roboto"/>
                <a:sym typeface="Roboto"/>
              </a:rPr>
              <a:t> pares clave-valor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8" name="Shape 528"/>
        <p:cNvGrpSpPr/>
        <p:nvPr/>
      </p:nvGrpSpPr>
      <p:grpSpPr>
        <a:xfrm>
          <a:off x="0" y="0"/>
          <a:ext cx="0" cy="0"/>
          <a:chOff x="0" y="0"/>
          <a:chExt cx="0" cy="0"/>
        </a:xfrm>
      </p:grpSpPr>
      <p:sp>
        <p:nvSpPr>
          <p:cNvPr id="529" name="Google Shape;529;p62"/>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30" name="Google Shape;530;p62"/>
          <p:cNvSpPr txBox="1"/>
          <p:nvPr/>
        </p:nvSpPr>
        <p:spPr>
          <a:xfrm>
            <a:off x="54000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Listas</a:t>
            </a:r>
            <a:endParaRPr sz="1500">
              <a:solidFill>
                <a:srgbClr val="FDFDFD"/>
              </a:solidFill>
              <a:highlight>
                <a:srgbClr val="00EBB5"/>
              </a:highlight>
              <a:latin typeface="Viga"/>
              <a:ea typeface="Viga"/>
              <a:cs typeface="Viga"/>
              <a:sym typeface="Viga"/>
            </a:endParaRPr>
          </a:p>
        </p:txBody>
      </p:sp>
      <p:sp>
        <p:nvSpPr>
          <p:cNvPr id="531" name="Google Shape;531;p62"/>
          <p:cNvSpPr txBox="1"/>
          <p:nvPr/>
        </p:nvSpPr>
        <p:spPr>
          <a:xfrm>
            <a:off x="540000" y="1384800"/>
            <a:ext cx="4032000" cy="2745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Creación: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nombre_lista = [valor 1, valor 2, …]</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Acceso: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nombre_lista[índice]</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Modificación: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nombre_lista[índice] = nuevo_valor</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Ordenada:</a:t>
            </a:r>
            <a:r>
              <a:rPr lang="es-419" sz="1200">
                <a:solidFill>
                  <a:srgbClr val="2D2E27"/>
                </a:solidFill>
                <a:latin typeface="Roboto"/>
                <a:ea typeface="Roboto"/>
                <a:cs typeface="Roboto"/>
                <a:sym typeface="Roboto"/>
              </a:rPr>
              <a:t> mantienen el orden de inserción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Usos</a:t>
            </a:r>
            <a:endParaRPr b="1"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Guardar datos que cambian con el tiempo</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Procesar elementos en un bucle</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Insertar, eliminar o actualizar valores fácilmente</a:t>
            </a:r>
            <a:endParaRPr sz="1200">
              <a:solidFill>
                <a:srgbClr val="2D2E27"/>
              </a:solidFill>
              <a:latin typeface="Roboto"/>
              <a:ea typeface="Roboto"/>
              <a:cs typeface="Roboto"/>
              <a:sym typeface="Roboto"/>
            </a:endParaRPr>
          </a:p>
        </p:txBody>
      </p:sp>
      <p:sp>
        <p:nvSpPr>
          <p:cNvPr id="532" name="Google Shape;532;p62"/>
          <p:cNvSpPr txBox="1"/>
          <p:nvPr/>
        </p:nvSpPr>
        <p:spPr>
          <a:xfrm>
            <a:off x="4483750" y="1384800"/>
            <a:ext cx="4032000" cy="230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rgbClr val="1A2D9A"/>
                </a:solidFill>
                <a:latin typeface="Roboto"/>
                <a:ea typeface="Roboto"/>
                <a:cs typeface="Roboto"/>
                <a:sym typeface="Roboto"/>
              </a:rPr>
              <a:t>Slicing (sublistas)</a:t>
            </a:r>
            <a:endParaRPr b="1" sz="1200">
              <a:solidFill>
                <a:srgbClr val="1A2D9A"/>
              </a:solidFill>
              <a:latin typeface="Roboto"/>
              <a:ea typeface="Roboto"/>
              <a:cs typeface="Roboto"/>
              <a:sym typeface="Roboto"/>
            </a:endParaRPr>
          </a:p>
          <a:p>
            <a:pPr indent="0" lvl="0" marL="0" rtl="0" algn="l">
              <a:spcBef>
                <a:spcPts val="0"/>
              </a:spcBef>
              <a:spcAft>
                <a:spcPts val="0"/>
              </a:spcAft>
              <a:buNone/>
            </a:pPr>
            <a:r>
              <a:t/>
            </a:r>
            <a:endParaRPr sz="1200">
              <a:solidFill>
                <a:srgbClr val="2D2E27"/>
              </a:solidFill>
              <a:latin typeface="Roboto"/>
              <a:ea typeface="Roboto"/>
              <a:cs typeface="Roboto"/>
              <a:sym typeface="Roboto"/>
            </a:endParaRPr>
          </a:p>
          <a:p>
            <a:pPr indent="-304800" lvl="0" marL="457200" rtl="0" algn="l">
              <a:spcBef>
                <a:spcPts val="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Extrae porciones de la lista especificando rangos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Sintaxis:</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nombre_lista[inicio:fin:paso]</a:t>
            </a:r>
            <a:endParaRPr sz="1200">
              <a:solidFill>
                <a:srgbClr val="188038"/>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Inicio</a:t>
            </a:r>
            <a:r>
              <a:rPr lang="es-419" sz="1200">
                <a:solidFill>
                  <a:srgbClr val="2D2E27"/>
                </a:solidFill>
                <a:latin typeface="Roboto"/>
                <a:ea typeface="Roboto"/>
                <a:cs typeface="Roboto"/>
                <a:sym typeface="Roboto"/>
              </a:rPr>
              <a:t> incluido, </a:t>
            </a:r>
            <a:r>
              <a:rPr lang="es-419" sz="1200">
                <a:solidFill>
                  <a:srgbClr val="188038"/>
                </a:solidFill>
                <a:latin typeface="Roboto"/>
                <a:ea typeface="Roboto"/>
                <a:cs typeface="Roboto"/>
                <a:sym typeface="Roboto"/>
              </a:rPr>
              <a:t>fin</a:t>
            </a:r>
            <a:r>
              <a:rPr lang="es-419" sz="1200">
                <a:solidFill>
                  <a:srgbClr val="2D2E27"/>
                </a:solidFill>
                <a:latin typeface="Roboto"/>
                <a:ea typeface="Roboto"/>
                <a:cs typeface="Roboto"/>
                <a:sym typeface="Roboto"/>
              </a:rPr>
              <a:t> excluido</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paso</a:t>
            </a:r>
            <a:r>
              <a:rPr lang="es-419" sz="1200">
                <a:solidFill>
                  <a:srgbClr val="2D2E27"/>
                </a:solidFill>
                <a:latin typeface="Roboto"/>
                <a:ea typeface="Roboto"/>
                <a:cs typeface="Roboto"/>
                <a:sym typeface="Roboto"/>
              </a:rPr>
              <a:t> define saltos de elementos</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[::-1]</a:t>
            </a:r>
            <a:r>
              <a:rPr lang="es-419" sz="1200">
                <a:solidFill>
                  <a:srgbClr val="2D2E27"/>
                </a:solidFill>
                <a:latin typeface="Roboto"/>
                <a:ea typeface="Roboto"/>
                <a:cs typeface="Roboto"/>
                <a:sym typeface="Roboto"/>
              </a:rPr>
              <a:t> invierte la lista</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188038"/>
                </a:solidFill>
                <a:latin typeface="Roboto"/>
                <a:ea typeface="Roboto"/>
                <a:cs typeface="Roboto"/>
                <a:sym typeface="Roboto"/>
              </a:rPr>
              <a:t>[:]</a:t>
            </a:r>
            <a:r>
              <a:rPr lang="es-419" sz="1200">
                <a:solidFill>
                  <a:srgbClr val="2D2E27"/>
                </a:solidFill>
                <a:latin typeface="Roboto"/>
                <a:ea typeface="Roboto"/>
                <a:cs typeface="Roboto"/>
                <a:sym typeface="Roboto"/>
              </a:rPr>
              <a:t> copia completa</a:t>
            </a:r>
            <a:endParaRPr sz="1200">
              <a:solidFill>
                <a:srgbClr val="2D2E27"/>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6" name="Shape 536"/>
        <p:cNvGrpSpPr/>
        <p:nvPr/>
      </p:nvGrpSpPr>
      <p:grpSpPr>
        <a:xfrm>
          <a:off x="0" y="0"/>
          <a:ext cx="0" cy="0"/>
          <a:chOff x="0" y="0"/>
          <a:chExt cx="0" cy="0"/>
        </a:xfrm>
      </p:grpSpPr>
      <p:sp>
        <p:nvSpPr>
          <p:cNvPr id="537" name="Google Shape;537;p63"/>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38" name="Google Shape;538;p63"/>
          <p:cNvSpPr txBox="1"/>
          <p:nvPr/>
        </p:nvSpPr>
        <p:spPr>
          <a:xfrm>
            <a:off x="54000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Listas - métodos</a:t>
            </a:r>
            <a:endParaRPr sz="1500">
              <a:solidFill>
                <a:srgbClr val="FDFDFD"/>
              </a:solidFill>
              <a:highlight>
                <a:srgbClr val="00EBB5"/>
              </a:highlight>
              <a:latin typeface="Viga"/>
              <a:ea typeface="Viga"/>
              <a:cs typeface="Viga"/>
              <a:sym typeface="Viga"/>
            </a:endParaRPr>
          </a:p>
        </p:txBody>
      </p:sp>
      <p:graphicFrame>
        <p:nvGraphicFramePr>
          <p:cNvPr id="539" name="Google Shape;539;p63"/>
          <p:cNvGraphicFramePr/>
          <p:nvPr/>
        </p:nvGraphicFramePr>
        <p:xfrm>
          <a:off x="2760450" y="1079988"/>
          <a:ext cx="3000000" cy="3000000"/>
        </p:xfrm>
        <a:graphic>
          <a:graphicData uri="http://schemas.openxmlformats.org/drawingml/2006/table">
            <a:tbl>
              <a:tblPr>
                <a:noFill/>
                <a:tableStyleId>{51B224F6-BBE7-424C-B708-44FA2457DD43}</a:tableStyleId>
              </a:tblPr>
              <a:tblGrid>
                <a:gridCol w="645750"/>
                <a:gridCol w="1744075"/>
                <a:gridCol w="1233250"/>
              </a:tblGrid>
              <a:tr h="301775">
                <a:tc>
                  <a:txBody>
                    <a:bodyPr/>
                    <a:lstStyle/>
                    <a:p>
                      <a:pPr indent="0" lvl="0" marL="0" rtl="0" algn="l">
                        <a:spcBef>
                          <a:spcPts val="0"/>
                        </a:spcBef>
                        <a:spcAft>
                          <a:spcPts val="0"/>
                        </a:spcAft>
                        <a:buNone/>
                      </a:pPr>
                      <a:r>
                        <a:rPr lang="es-419" sz="700">
                          <a:solidFill>
                            <a:srgbClr val="FDFDFD"/>
                          </a:solidFill>
                          <a:latin typeface="Roboto"/>
                          <a:ea typeface="Roboto"/>
                          <a:cs typeface="Roboto"/>
                          <a:sym typeface="Roboto"/>
                        </a:rPr>
                        <a:t>Método</a:t>
                      </a:r>
                      <a:endParaRPr sz="7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c>
                  <a:txBody>
                    <a:bodyPr/>
                    <a:lstStyle/>
                    <a:p>
                      <a:pPr indent="0" lvl="0" marL="0" rtl="0" algn="l">
                        <a:spcBef>
                          <a:spcPts val="0"/>
                        </a:spcBef>
                        <a:spcAft>
                          <a:spcPts val="0"/>
                        </a:spcAft>
                        <a:buNone/>
                      </a:pPr>
                      <a:r>
                        <a:rPr lang="es-419" sz="700">
                          <a:solidFill>
                            <a:srgbClr val="FDFDFD"/>
                          </a:solidFill>
                          <a:latin typeface="Roboto"/>
                          <a:ea typeface="Roboto"/>
                          <a:cs typeface="Roboto"/>
                          <a:sym typeface="Roboto"/>
                        </a:rPr>
                        <a:t>Descripción</a:t>
                      </a:r>
                      <a:endParaRPr sz="7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c>
                  <a:txBody>
                    <a:bodyPr/>
                    <a:lstStyle/>
                    <a:p>
                      <a:pPr indent="0" lvl="0" marL="0" rtl="0" algn="l">
                        <a:spcBef>
                          <a:spcPts val="0"/>
                        </a:spcBef>
                        <a:spcAft>
                          <a:spcPts val="0"/>
                        </a:spcAft>
                        <a:buNone/>
                      </a:pPr>
                      <a:r>
                        <a:rPr lang="es-419" sz="700">
                          <a:solidFill>
                            <a:srgbClr val="FDFDFD"/>
                          </a:solidFill>
                          <a:latin typeface="Roboto"/>
                          <a:ea typeface="Roboto"/>
                          <a:cs typeface="Roboto"/>
                          <a:sym typeface="Roboto"/>
                        </a:rPr>
                        <a:t>Ejemplo</a:t>
                      </a:r>
                      <a:endParaRPr sz="7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append(x)</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Agrega elemento al final</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frutas.append("uva")</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insert(i, x)</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Inserta en posición específica</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frutas.insert(1, "kiwi")</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412950">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remove(x)</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Elimina primera ocurrencia del valor</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frutas.remove("pera")</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sort()</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Ordena la lista</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frutas.sort()</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reverse()</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Invierte el orden</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frutas.reverse()</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412950">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index(x)</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Devuelve índice de primera ocurrencia</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frutas.index("banana")</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count(x)</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Cuenta ocurrencias del valor</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frutas.count("uva")</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clear()</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Elimina todos los elementos</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frutas.clear()</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01775">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copy()</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latin typeface="Roboto"/>
                          <a:ea typeface="Roboto"/>
                          <a:cs typeface="Roboto"/>
                          <a:sym typeface="Roboto"/>
                        </a:rPr>
                        <a:t>Crea una copia de la lista</a:t>
                      </a:r>
                      <a:endParaRPr sz="7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700">
                          <a:solidFill>
                            <a:srgbClr val="188038"/>
                          </a:solidFill>
                          <a:latin typeface="Roboto"/>
                          <a:ea typeface="Roboto"/>
                          <a:cs typeface="Roboto"/>
                          <a:sym typeface="Roboto"/>
                        </a:rPr>
                        <a:t>nueva = frutas.copy()</a:t>
                      </a:r>
                      <a:endParaRPr sz="7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3" name="Shape 543"/>
        <p:cNvGrpSpPr/>
        <p:nvPr/>
      </p:nvGrpSpPr>
      <p:grpSpPr>
        <a:xfrm>
          <a:off x="0" y="0"/>
          <a:ext cx="0" cy="0"/>
          <a:chOff x="0" y="0"/>
          <a:chExt cx="0" cy="0"/>
        </a:xfrm>
      </p:grpSpPr>
      <p:sp>
        <p:nvSpPr>
          <p:cNvPr id="544" name="Google Shape;544;p64"/>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45" name="Google Shape;545;p64"/>
          <p:cNvSpPr txBox="1"/>
          <p:nvPr/>
        </p:nvSpPr>
        <p:spPr>
          <a:xfrm>
            <a:off x="241515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ctr">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Tuplas</a:t>
            </a:r>
            <a:endParaRPr sz="1500">
              <a:solidFill>
                <a:srgbClr val="FDFDFD"/>
              </a:solidFill>
              <a:highlight>
                <a:srgbClr val="00EBB5"/>
              </a:highlight>
              <a:latin typeface="Viga"/>
              <a:ea typeface="Viga"/>
              <a:cs typeface="Viga"/>
              <a:sym typeface="Viga"/>
            </a:endParaRPr>
          </a:p>
        </p:txBody>
      </p:sp>
      <p:sp>
        <p:nvSpPr>
          <p:cNvPr id="546" name="Google Shape;546;p64"/>
          <p:cNvSpPr txBox="1"/>
          <p:nvPr/>
        </p:nvSpPr>
        <p:spPr>
          <a:xfrm>
            <a:off x="2556000" y="1482350"/>
            <a:ext cx="4032000" cy="256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Creación: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nombre_tupla = (valor 1, valor 2, …)</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Acceso:</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nombre_tupla[índice]</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Modificación:</a:t>
            </a:r>
            <a:r>
              <a:rPr lang="es-419" sz="1200">
                <a:solidFill>
                  <a:srgbClr val="2D2E27"/>
                </a:solidFill>
                <a:latin typeface="Roboto"/>
                <a:ea typeface="Roboto"/>
                <a:cs typeface="Roboto"/>
                <a:sym typeface="Roboto"/>
              </a:rPr>
              <a:t> no se pueden cambiar (inmutables)</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Ordenada:</a:t>
            </a:r>
            <a:r>
              <a:rPr lang="es-419" sz="1200">
                <a:solidFill>
                  <a:srgbClr val="2D2E27"/>
                </a:solidFill>
                <a:latin typeface="Roboto"/>
                <a:ea typeface="Roboto"/>
                <a:cs typeface="Roboto"/>
                <a:sym typeface="Roboto"/>
              </a:rPr>
              <a:t> mantienen el orden de inserción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Usos</a:t>
            </a:r>
            <a:endParaRPr b="1"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Agrupar datos que no deben cambiar</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Usar como claves en diccionarios</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Representar registros fijos</a:t>
            </a:r>
            <a:endParaRPr sz="1200">
              <a:solidFill>
                <a:srgbClr val="2D2E27"/>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0" name="Shape 550"/>
        <p:cNvGrpSpPr/>
        <p:nvPr/>
      </p:nvGrpSpPr>
      <p:grpSpPr>
        <a:xfrm>
          <a:off x="0" y="0"/>
          <a:ext cx="0" cy="0"/>
          <a:chOff x="0" y="0"/>
          <a:chExt cx="0" cy="0"/>
        </a:xfrm>
      </p:grpSpPr>
      <p:sp>
        <p:nvSpPr>
          <p:cNvPr id="551" name="Google Shape;551;p65"/>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52" name="Google Shape;552;p65"/>
          <p:cNvSpPr txBox="1"/>
          <p:nvPr/>
        </p:nvSpPr>
        <p:spPr>
          <a:xfrm>
            <a:off x="54000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Sets</a:t>
            </a:r>
            <a:endParaRPr sz="1500">
              <a:solidFill>
                <a:srgbClr val="FDFDFD"/>
              </a:solidFill>
              <a:highlight>
                <a:srgbClr val="00EBB5"/>
              </a:highlight>
              <a:latin typeface="Viga"/>
              <a:ea typeface="Viga"/>
              <a:cs typeface="Viga"/>
              <a:sym typeface="Viga"/>
            </a:endParaRPr>
          </a:p>
        </p:txBody>
      </p:sp>
      <p:sp>
        <p:nvSpPr>
          <p:cNvPr id="553" name="Google Shape;553;p65"/>
          <p:cNvSpPr txBox="1"/>
          <p:nvPr/>
        </p:nvSpPr>
        <p:spPr>
          <a:xfrm>
            <a:off x="540000" y="1440000"/>
            <a:ext cx="4032000" cy="1308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Creación: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nombre_conjunto = {valor 1, valor 2, …}</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Acceso:</a:t>
            </a:r>
            <a:r>
              <a:rPr lang="es-419" sz="1200">
                <a:solidFill>
                  <a:srgbClr val="2D2E27"/>
                </a:solidFill>
                <a:latin typeface="Roboto"/>
                <a:ea typeface="Roboto"/>
                <a:cs typeface="Roboto"/>
                <a:sym typeface="Roboto"/>
              </a:rPr>
              <a:t> no se accede por posición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Modificación:</a:t>
            </a:r>
            <a:r>
              <a:rPr lang="es-419" sz="1200">
                <a:solidFill>
                  <a:srgbClr val="2D2E27"/>
                </a:solidFill>
                <a:latin typeface="Roboto"/>
                <a:ea typeface="Roboto"/>
                <a:cs typeface="Roboto"/>
                <a:sym typeface="Roboto"/>
              </a:rPr>
              <a:t> no se cambia por índice</a:t>
            </a:r>
            <a:endParaRPr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Char char="●"/>
            </a:pPr>
            <a:r>
              <a:rPr b="1" lang="es-419" sz="1200">
                <a:solidFill>
                  <a:srgbClr val="2D2E27"/>
                </a:solidFill>
                <a:latin typeface="Roboto"/>
                <a:ea typeface="Roboto"/>
                <a:cs typeface="Roboto"/>
                <a:sym typeface="Roboto"/>
              </a:rPr>
              <a:t>Ordenada:</a:t>
            </a:r>
            <a:r>
              <a:rPr lang="es-419" sz="1200">
                <a:solidFill>
                  <a:srgbClr val="2D2E27"/>
                </a:solidFill>
                <a:latin typeface="Roboto"/>
                <a:ea typeface="Roboto"/>
                <a:cs typeface="Roboto"/>
                <a:sym typeface="Roboto"/>
              </a:rPr>
              <a:t> no mantienen orden ni índices</a:t>
            </a:r>
            <a:endParaRPr sz="1200">
              <a:solidFill>
                <a:srgbClr val="2D2E27"/>
              </a:solidFill>
              <a:latin typeface="Roboto"/>
              <a:ea typeface="Roboto"/>
              <a:cs typeface="Roboto"/>
              <a:sym typeface="Roboto"/>
            </a:endParaRPr>
          </a:p>
        </p:txBody>
      </p:sp>
      <p:sp>
        <p:nvSpPr>
          <p:cNvPr id="554" name="Google Shape;554;p65"/>
          <p:cNvSpPr txBox="1"/>
          <p:nvPr/>
        </p:nvSpPr>
        <p:spPr>
          <a:xfrm>
            <a:off x="4572000" y="1440000"/>
            <a:ext cx="4032000" cy="1493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Usos</a:t>
            </a:r>
            <a:endParaRPr b="1"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Eliminar valores repetidos automáticamente</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Operaciones de conjuntos</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Verificar pertenencia de manera rápida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8" name="Shape 558"/>
        <p:cNvGrpSpPr/>
        <p:nvPr/>
      </p:nvGrpSpPr>
      <p:grpSpPr>
        <a:xfrm>
          <a:off x="0" y="0"/>
          <a:ext cx="0" cy="0"/>
          <a:chOff x="0" y="0"/>
          <a:chExt cx="0" cy="0"/>
        </a:xfrm>
      </p:grpSpPr>
      <p:sp>
        <p:nvSpPr>
          <p:cNvPr id="559" name="Google Shape;559;p66"/>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60" name="Google Shape;560;p66"/>
          <p:cNvSpPr txBox="1"/>
          <p:nvPr/>
        </p:nvSpPr>
        <p:spPr>
          <a:xfrm>
            <a:off x="54000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Diccionarios</a:t>
            </a:r>
            <a:endParaRPr sz="1500">
              <a:solidFill>
                <a:srgbClr val="FDFDFD"/>
              </a:solidFill>
              <a:highlight>
                <a:srgbClr val="00EBB5"/>
              </a:highlight>
              <a:latin typeface="Viga"/>
              <a:ea typeface="Viga"/>
              <a:cs typeface="Viga"/>
              <a:sym typeface="Viga"/>
            </a:endParaRPr>
          </a:p>
        </p:txBody>
      </p:sp>
      <p:sp>
        <p:nvSpPr>
          <p:cNvPr id="561" name="Google Shape;561;p66"/>
          <p:cNvSpPr txBox="1"/>
          <p:nvPr/>
        </p:nvSpPr>
        <p:spPr>
          <a:xfrm>
            <a:off x="540000" y="1344300"/>
            <a:ext cx="40320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Estructura que </a:t>
            </a:r>
            <a:r>
              <a:rPr b="1" lang="es-419" sz="1200">
                <a:solidFill>
                  <a:srgbClr val="2D2E27"/>
                </a:solidFill>
                <a:latin typeface="Roboto"/>
                <a:ea typeface="Roboto"/>
                <a:cs typeface="Roboto"/>
                <a:sym typeface="Roboto"/>
              </a:rPr>
              <a:t>almacena datos en pares</a:t>
            </a:r>
            <a:r>
              <a:rPr lang="es-419" sz="1200">
                <a:solidFill>
                  <a:srgbClr val="2D2E27"/>
                </a:solidFill>
                <a:latin typeface="Roboto"/>
                <a:ea typeface="Roboto"/>
                <a:cs typeface="Roboto"/>
                <a:sym typeface="Roboto"/>
              </a:rPr>
              <a:t> </a:t>
            </a:r>
            <a:r>
              <a:rPr b="1" lang="es-419" sz="1200">
                <a:solidFill>
                  <a:srgbClr val="2D2E27"/>
                </a:solidFill>
                <a:latin typeface="Roboto"/>
                <a:ea typeface="Roboto"/>
                <a:cs typeface="Roboto"/>
                <a:sym typeface="Roboto"/>
              </a:rPr>
              <a:t>clave–valor</a:t>
            </a:r>
            <a:r>
              <a:rPr lang="es-419" sz="1200">
                <a:solidFill>
                  <a:srgbClr val="2D2E27"/>
                </a:solidFill>
                <a:latin typeface="Roboto"/>
                <a:ea typeface="Roboto"/>
                <a:cs typeface="Roboto"/>
                <a:sym typeface="Roboto"/>
              </a:rPr>
              <a:t>, donde cada clave es única y se asocia a un valor.</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Creación</a:t>
            </a:r>
            <a:r>
              <a:rPr lang="es-419" sz="1200">
                <a:solidFill>
                  <a:srgbClr val="2D2E27"/>
                </a:solidFill>
                <a:latin typeface="Roboto"/>
                <a:ea typeface="Roboto"/>
                <a:cs typeface="Roboto"/>
                <a:sym typeface="Roboto"/>
              </a:rPr>
              <a:t> </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nombre_dict = {"clave": "valor"}</a:t>
            </a:r>
            <a:endParaRPr sz="1200">
              <a:solidFill>
                <a:srgbClr val="188038"/>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nombre_dict = {}</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Acceso</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188038"/>
                </a:solidFill>
                <a:latin typeface="Roboto"/>
                <a:ea typeface="Roboto"/>
                <a:cs typeface="Roboto"/>
                <a:sym typeface="Roboto"/>
              </a:rPr>
              <a:t>nombre_dict["clave"]</a:t>
            </a:r>
            <a:endParaRPr sz="1200">
              <a:solidFill>
                <a:srgbClr val="188038"/>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188038"/>
                </a:solidFill>
                <a:latin typeface="Roboto"/>
                <a:ea typeface="Roboto"/>
                <a:cs typeface="Roboto"/>
                <a:sym typeface="Roboto"/>
              </a:rPr>
              <a:t>nombre_dict.get("clave", valor_defecto)</a:t>
            </a:r>
            <a:endParaRPr sz="1200">
              <a:solidFill>
                <a:srgbClr val="2D2E27"/>
              </a:solidFill>
              <a:latin typeface="Roboto"/>
              <a:ea typeface="Roboto"/>
              <a:cs typeface="Roboto"/>
              <a:sym typeface="Roboto"/>
            </a:endParaRPr>
          </a:p>
        </p:txBody>
      </p:sp>
      <p:sp>
        <p:nvSpPr>
          <p:cNvPr id="562" name="Google Shape;562;p66"/>
          <p:cNvSpPr txBox="1"/>
          <p:nvPr/>
        </p:nvSpPr>
        <p:spPr>
          <a:xfrm>
            <a:off x="4572000" y="1657500"/>
            <a:ext cx="4032000" cy="211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Modificación:</a:t>
            </a:r>
            <a:r>
              <a:rPr lang="es-419" sz="1200">
                <a:solidFill>
                  <a:srgbClr val="2D2E27"/>
                </a:solidFill>
                <a:latin typeface="Roboto"/>
                <a:ea typeface="Roboto"/>
                <a:cs typeface="Roboto"/>
                <a:sym typeface="Roboto"/>
              </a:rPr>
              <a:t> </a:t>
            </a:r>
            <a:r>
              <a:rPr lang="es-419" sz="1200">
                <a:solidFill>
                  <a:srgbClr val="188038"/>
                </a:solidFill>
                <a:latin typeface="Roboto"/>
                <a:ea typeface="Roboto"/>
                <a:cs typeface="Roboto"/>
                <a:sym typeface="Roboto"/>
              </a:rPr>
              <a:t>nombre_dict["clave"] = nuevo_valor</a:t>
            </a:r>
            <a:endParaRPr sz="1200">
              <a:solidFill>
                <a:srgbClr val="188038"/>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Ordenada:</a:t>
            </a:r>
            <a:r>
              <a:rPr lang="es-419" sz="1200">
                <a:solidFill>
                  <a:srgbClr val="2D2E27"/>
                </a:solidFill>
                <a:latin typeface="Roboto"/>
                <a:ea typeface="Roboto"/>
                <a:cs typeface="Roboto"/>
                <a:sym typeface="Roboto"/>
              </a:rPr>
              <a:t> mantienen el orden de inserción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Char char="●"/>
            </a:pPr>
            <a:r>
              <a:rPr b="1" lang="es-419" sz="1200">
                <a:solidFill>
                  <a:srgbClr val="2D2E27"/>
                </a:solidFill>
                <a:latin typeface="Roboto"/>
                <a:ea typeface="Roboto"/>
                <a:cs typeface="Roboto"/>
                <a:sym typeface="Roboto"/>
              </a:rPr>
              <a:t>Usos</a:t>
            </a:r>
            <a:endParaRPr b="1"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Buscar valores rápidamente a partir de una clave</a:t>
            </a:r>
            <a:endParaRPr sz="1200">
              <a:solidFill>
                <a:srgbClr val="2D2E27"/>
              </a:solidFill>
              <a:latin typeface="Roboto"/>
              <a:ea typeface="Roboto"/>
              <a:cs typeface="Roboto"/>
              <a:sym typeface="Roboto"/>
            </a:endParaRPr>
          </a:p>
          <a:p>
            <a:pPr indent="-304800" lvl="1" marL="914400" rtl="0" algn="l">
              <a:spcBef>
                <a:spcPts val="1000"/>
              </a:spcBef>
              <a:spcAft>
                <a:spcPts val="0"/>
              </a:spcAft>
              <a:buClr>
                <a:srgbClr val="2D2E27"/>
              </a:buClr>
              <a:buSzPts val="1200"/>
              <a:buFont typeface="Roboto"/>
              <a:buChar char="○"/>
            </a:pPr>
            <a:r>
              <a:rPr lang="es-419" sz="1200">
                <a:solidFill>
                  <a:srgbClr val="2D2E27"/>
                </a:solidFill>
                <a:latin typeface="Roboto"/>
                <a:ea typeface="Roboto"/>
                <a:cs typeface="Roboto"/>
                <a:sym typeface="Roboto"/>
              </a:rPr>
              <a:t>Representar datos estructurados</a:t>
            </a:r>
            <a:endParaRPr sz="1200">
              <a:solidFill>
                <a:srgbClr val="2D2E27"/>
              </a:solidFill>
              <a:latin typeface="Roboto"/>
              <a:ea typeface="Roboto"/>
              <a:cs typeface="Roboto"/>
              <a:sym typeface="Roboto"/>
            </a:endParaRPr>
          </a:p>
          <a:p>
            <a:pPr indent="-304800" lvl="1" marL="914400" rtl="0" algn="l">
              <a:spcBef>
                <a:spcPts val="1000"/>
              </a:spcBef>
              <a:spcAft>
                <a:spcPts val="1000"/>
              </a:spcAft>
              <a:buClr>
                <a:srgbClr val="2D2E27"/>
              </a:buClr>
              <a:buSzPts val="1200"/>
              <a:buFont typeface="Roboto"/>
              <a:buChar char="○"/>
            </a:pPr>
            <a:r>
              <a:rPr lang="es-419" sz="1200">
                <a:solidFill>
                  <a:srgbClr val="2D2E27"/>
                </a:solidFill>
                <a:latin typeface="Roboto"/>
                <a:ea typeface="Roboto"/>
                <a:cs typeface="Roboto"/>
                <a:sym typeface="Roboto"/>
              </a:rPr>
              <a:t>Modelar entidades con atributos</a:t>
            </a:r>
            <a:endParaRPr sz="1200">
              <a:solidFill>
                <a:srgbClr val="2D2E27"/>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6" name="Shape 566"/>
        <p:cNvGrpSpPr/>
        <p:nvPr/>
      </p:nvGrpSpPr>
      <p:grpSpPr>
        <a:xfrm>
          <a:off x="0" y="0"/>
          <a:ext cx="0" cy="0"/>
          <a:chOff x="0" y="0"/>
          <a:chExt cx="0" cy="0"/>
        </a:xfrm>
      </p:grpSpPr>
      <p:sp>
        <p:nvSpPr>
          <p:cNvPr id="567" name="Google Shape;567;p67"/>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sp>
        <p:nvSpPr>
          <p:cNvPr id="568" name="Google Shape;568;p67"/>
          <p:cNvSpPr txBox="1"/>
          <p:nvPr/>
        </p:nvSpPr>
        <p:spPr>
          <a:xfrm>
            <a:off x="540000" y="360000"/>
            <a:ext cx="4313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1A2D9A"/>
                </a:solidFill>
                <a:latin typeface="Viga"/>
                <a:ea typeface="Viga"/>
                <a:cs typeface="Viga"/>
                <a:sym typeface="Viga"/>
              </a:rPr>
              <a:t>Colecciones</a:t>
            </a:r>
            <a:endParaRPr sz="3000">
              <a:solidFill>
                <a:srgbClr val="1A2D9A"/>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rPr lang="es-419" sz="1500">
                <a:solidFill>
                  <a:srgbClr val="FDFDFD"/>
                </a:solidFill>
                <a:highlight>
                  <a:srgbClr val="00EBB5"/>
                </a:highlight>
                <a:latin typeface="Viga"/>
                <a:ea typeface="Viga"/>
                <a:cs typeface="Viga"/>
                <a:sym typeface="Viga"/>
              </a:rPr>
              <a:t>Diccionarios - métodos</a:t>
            </a:r>
            <a:endParaRPr sz="1500">
              <a:solidFill>
                <a:srgbClr val="FDFDFD"/>
              </a:solidFill>
              <a:highlight>
                <a:srgbClr val="00EBB5"/>
              </a:highlight>
              <a:latin typeface="Viga"/>
              <a:ea typeface="Viga"/>
              <a:cs typeface="Viga"/>
              <a:sym typeface="Viga"/>
            </a:endParaRPr>
          </a:p>
        </p:txBody>
      </p:sp>
      <p:graphicFrame>
        <p:nvGraphicFramePr>
          <p:cNvPr id="569" name="Google Shape;569;p67"/>
          <p:cNvGraphicFramePr/>
          <p:nvPr/>
        </p:nvGraphicFramePr>
        <p:xfrm>
          <a:off x="3366825" y="662975"/>
          <a:ext cx="3000000" cy="3000000"/>
        </p:xfrm>
        <a:graphic>
          <a:graphicData uri="http://schemas.openxmlformats.org/drawingml/2006/table">
            <a:tbl>
              <a:tblPr>
                <a:noFill/>
                <a:tableStyleId>{51B224F6-BBE7-424C-B708-44FA2457DD43}</a:tableStyleId>
              </a:tblPr>
              <a:tblGrid>
                <a:gridCol w="956825"/>
                <a:gridCol w="2679875"/>
                <a:gridCol w="1600475"/>
              </a:tblGrid>
              <a:tr h="217025">
                <a:tc>
                  <a:txBody>
                    <a:bodyPr/>
                    <a:lstStyle/>
                    <a:p>
                      <a:pPr indent="0" lvl="0" marL="0" rtl="0" algn="l">
                        <a:spcBef>
                          <a:spcPts val="0"/>
                        </a:spcBef>
                        <a:spcAft>
                          <a:spcPts val="0"/>
                        </a:spcAft>
                        <a:buNone/>
                      </a:pPr>
                      <a:r>
                        <a:rPr lang="es-419" sz="600">
                          <a:solidFill>
                            <a:srgbClr val="FDFDFD"/>
                          </a:solidFill>
                          <a:latin typeface="Roboto"/>
                          <a:ea typeface="Roboto"/>
                          <a:cs typeface="Roboto"/>
                          <a:sym typeface="Roboto"/>
                        </a:rPr>
                        <a:t>Método</a:t>
                      </a:r>
                      <a:endParaRPr sz="6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c>
                  <a:txBody>
                    <a:bodyPr/>
                    <a:lstStyle/>
                    <a:p>
                      <a:pPr indent="0" lvl="0" marL="0" rtl="0" algn="l">
                        <a:spcBef>
                          <a:spcPts val="0"/>
                        </a:spcBef>
                        <a:spcAft>
                          <a:spcPts val="0"/>
                        </a:spcAft>
                        <a:buNone/>
                      </a:pPr>
                      <a:r>
                        <a:rPr lang="es-419" sz="600">
                          <a:solidFill>
                            <a:srgbClr val="FDFDFD"/>
                          </a:solidFill>
                          <a:latin typeface="Roboto"/>
                          <a:ea typeface="Roboto"/>
                          <a:cs typeface="Roboto"/>
                          <a:sym typeface="Roboto"/>
                        </a:rPr>
                        <a:t>Descripción</a:t>
                      </a:r>
                      <a:endParaRPr sz="6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c>
                  <a:txBody>
                    <a:bodyPr/>
                    <a:lstStyle/>
                    <a:p>
                      <a:pPr indent="0" lvl="0" marL="0" rtl="0" algn="l">
                        <a:spcBef>
                          <a:spcPts val="0"/>
                        </a:spcBef>
                        <a:spcAft>
                          <a:spcPts val="0"/>
                        </a:spcAft>
                        <a:buNone/>
                      </a:pPr>
                      <a:r>
                        <a:rPr lang="es-419" sz="600">
                          <a:solidFill>
                            <a:srgbClr val="FDFDFD"/>
                          </a:solidFill>
                          <a:latin typeface="Roboto"/>
                          <a:ea typeface="Roboto"/>
                          <a:cs typeface="Roboto"/>
                          <a:sym typeface="Roboto"/>
                        </a:rPr>
                        <a:t>Ejemplo</a:t>
                      </a:r>
                      <a:endParaRPr sz="600">
                        <a:solidFill>
                          <a:srgbClr val="FDFDFD"/>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solidFill>
                      <a:srgbClr val="435D74"/>
                    </a:solidFill>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keys()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una vista con todas las claves</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persona.keys()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values()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una vista con todos los valores</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persona.values()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items()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pares (clave, valor) como tuplas</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persona.items()</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get(clave, [def])</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el valor de la clave o el valor por defecto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persona.get("edad", 0)</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update(otro_dic)</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Actualiza con pares de otro diccionario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persona.update({"edad": 30})</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pop(clave, [def])</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Elimina una clave y devuelve su valor</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persona.pop("edad", None)</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popitem()</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Elimina y devuelve el último par clave-valor agregado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persona.popitem()</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376975">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setdefault(clave, [def])</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el valor de la clave; si no existe, la crea con el valor por defecto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persona.setdefault("ciudad", "Córdoba")</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clear()</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Elimina todos los elementos del diccionario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persona.clear()</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r h="297000">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copy()</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latin typeface="Roboto"/>
                          <a:ea typeface="Roboto"/>
                          <a:cs typeface="Roboto"/>
                          <a:sym typeface="Roboto"/>
                        </a:rPr>
                        <a:t>Devuelve una copia superficial del diccionario</a:t>
                      </a:r>
                      <a:endParaRPr sz="600">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c>
                  <a:txBody>
                    <a:bodyPr/>
                    <a:lstStyle/>
                    <a:p>
                      <a:pPr indent="0" lvl="0" marL="0" rtl="0" algn="l">
                        <a:spcBef>
                          <a:spcPts val="0"/>
                        </a:spcBef>
                        <a:spcAft>
                          <a:spcPts val="0"/>
                        </a:spcAft>
                        <a:buNone/>
                      </a:pPr>
                      <a:r>
                        <a:rPr lang="es-419" sz="600">
                          <a:solidFill>
                            <a:srgbClr val="188038"/>
                          </a:solidFill>
                          <a:latin typeface="Roboto"/>
                          <a:ea typeface="Roboto"/>
                          <a:cs typeface="Roboto"/>
                          <a:sym typeface="Roboto"/>
                        </a:rPr>
                        <a:t>nuevo = persona.copy()</a:t>
                      </a:r>
                      <a:endParaRPr sz="600">
                        <a:solidFill>
                          <a:srgbClr val="188038"/>
                        </a:solidFill>
                        <a:latin typeface="Roboto"/>
                        <a:ea typeface="Roboto"/>
                        <a:cs typeface="Roboto"/>
                        <a:sym typeface="Roboto"/>
                      </a:endParaRPr>
                    </a:p>
                  </a:txBody>
                  <a:tcPr marT="91425" marB="91425" marR="91425" marL="91425" anchor="ctr">
                    <a:lnL cap="flat" cmpd="sng" w="9525">
                      <a:solidFill>
                        <a:srgbClr val="435D74"/>
                      </a:solidFill>
                      <a:prstDash val="solid"/>
                      <a:round/>
                      <a:headEnd len="sm" w="sm" type="none"/>
                      <a:tailEnd len="sm" w="sm" type="none"/>
                    </a:lnL>
                    <a:lnR cap="flat" cmpd="sng" w="9525">
                      <a:solidFill>
                        <a:srgbClr val="435D74"/>
                      </a:solidFill>
                      <a:prstDash val="solid"/>
                      <a:round/>
                      <a:headEnd len="sm" w="sm" type="none"/>
                      <a:tailEnd len="sm" w="sm" type="none"/>
                    </a:lnR>
                    <a:lnT cap="flat" cmpd="sng" w="9525">
                      <a:solidFill>
                        <a:srgbClr val="435D74"/>
                      </a:solidFill>
                      <a:prstDash val="solid"/>
                      <a:round/>
                      <a:headEnd len="sm" w="sm" type="none"/>
                      <a:tailEnd len="sm" w="sm" type="none"/>
                    </a:lnT>
                    <a:lnB cap="flat" cmpd="sng" w="9525">
                      <a:solidFill>
                        <a:srgbClr val="435D74"/>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3" name="Shape 573"/>
        <p:cNvGrpSpPr/>
        <p:nvPr/>
      </p:nvGrpSpPr>
      <p:grpSpPr>
        <a:xfrm>
          <a:off x="0" y="0"/>
          <a:ext cx="0" cy="0"/>
          <a:chOff x="0" y="0"/>
          <a:chExt cx="0" cy="0"/>
        </a:xfrm>
      </p:grpSpPr>
      <p:sp>
        <p:nvSpPr>
          <p:cNvPr id="574" name="Google Shape;574;p68"/>
          <p:cNvSpPr txBox="1"/>
          <p:nvPr/>
        </p:nvSpPr>
        <p:spPr>
          <a:xfrm>
            <a:off x="1096425" y="360000"/>
            <a:ext cx="69309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8068BB"/>
                </a:solidFill>
                <a:latin typeface="Viga"/>
                <a:ea typeface="Viga"/>
                <a:cs typeface="Viga"/>
                <a:sym typeface="Viga"/>
              </a:rPr>
              <a:t>Lista de compras</a:t>
            </a:r>
            <a:endParaRPr sz="1500">
              <a:solidFill>
                <a:srgbClr val="FDFDFD"/>
              </a:solidFill>
              <a:highlight>
                <a:srgbClr val="1A2D9A"/>
              </a:highlight>
              <a:latin typeface="Viga"/>
              <a:ea typeface="Viga"/>
              <a:cs typeface="Viga"/>
              <a:sym typeface="Viga"/>
            </a:endParaRPr>
          </a:p>
        </p:txBody>
      </p:sp>
      <p:sp>
        <p:nvSpPr>
          <p:cNvPr id="575" name="Google Shape;575;p68"/>
          <p:cNvSpPr txBox="1"/>
          <p:nvPr/>
        </p:nvSpPr>
        <p:spPr>
          <a:xfrm>
            <a:off x="2194550" y="1440000"/>
            <a:ext cx="54900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2D2E27"/>
                </a:solidFill>
                <a:latin typeface="Roboto"/>
                <a:ea typeface="Roboto"/>
                <a:cs typeface="Roboto"/>
                <a:sym typeface="Roboto"/>
              </a:rPr>
              <a:t>Crea un programa interactivo que registre productos y calcule información de la compra.</a:t>
            </a:r>
            <a:endParaRPr sz="1200">
              <a:solidFill>
                <a:srgbClr val="2D2E27"/>
              </a:solidFill>
              <a:latin typeface="Roboto"/>
              <a:ea typeface="Roboto"/>
              <a:cs typeface="Roboto"/>
              <a:sym typeface="Roboto"/>
            </a:endParaRPr>
          </a:p>
          <a:p>
            <a:pPr indent="-304800" lvl="0" marL="457200" rtl="0" algn="l">
              <a:spcBef>
                <a:spcPts val="120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Pedir al usuario el nombre y precio de 3 productos.</a:t>
            </a:r>
            <a:endParaRPr sz="1200">
              <a:solidFill>
                <a:srgbClr val="2D2E27"/>
              </a:solidFill>
              <a:latin typeface="Roboto"/>
              <a:ea typeface="Roboto"/>
              <a:cs typeface="Roboto"/>
              <a:sym typeface="Roboto"/>
            </a:endParaRPr>
          </a:p>
          <a:p>
            <a:pPr indent="-304800" lvl="0" marL="457200" rtl="0" algn="l">
              <a:spcBef>
                <a:spcPts val="120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Guardar los datos en una estructura que permita acceder tanto al nombre como al precio.</a:t>
            </a:r>
            <a:endParaRPr sz="1200">
              <a:solidFill>
                <a:srgbClr val="2D2E27"/>
              </a:solidFill>
              <a:latin typeface="Roboto"/>
              <a:ea typeface="Roboto"/>
              <a:cs typeface="Roboto"/>
              <a:sym typeface="Roboto"/>
            </a:endParaRPr>
          </a:p>
          <a:p>
            <a:pPr indent="-304800" lvl="0" marL="457200" rtl="0" algn="l">
              <a:spcBef>
                <a:spcPts val="120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Calcular el total a pagar.</a:t>
            </a:r>
            <a:endParaRPr sz="1200">
              <a:solidFill>
                <a:srgbClr val="2D2E27"/>
              </a:solidFill>
              <a:latin typeface="Roboto"/>
              <a:ea typeface="Roboto"/>
              <a:cs typeface="Roboto"/>
              <a:sym typeface="Roboto"/>
            </a:endParaRPr>
          </a:p>
          <a:p>
            <a:pPr indent="-304800" lvl="0" marL="457200" rtl="0" algn="l">
              <a:spcBef>
                <a:spcPts val="1200"/>
              </a:spcBef>
              <a:spcAft>
                <a:spcPts val="1000"/>
              </a:spcAft>
              <a:buClr>
                <a:srgbClr val="2D2E27"/>
              </a:buClr>
              <a:buSzPts val="1200"/>
              <a:buFont typeface="Roboto"/>
              <a:buAutoNum type="arabicPeriod"/>
            </a:pPr>
            <a:r>
              <a:rPr lang="es-419" sz="1200">
                <a:solidFill>
                  <a:srgbClr val="2D2E27"/>
                </a:solidFill>
                <a:latin typeface="Roboto"/>
                <a:ea typeface="Roboto"/>
                <a:cs typeface="Roboto"/>
                <a:sym typeface="Roboto"/>
              </a:rPr>
              <a:t>Mostrar la lista de productos y el total.</a:t>
            </a:r>
            <a:endParaRPr sz="1200">
              <a:solidFill>
                <a:srgbClr val="2D2E27"/>
              </a:solidFill>
              <a:latin typeface="Roboto"/>
              <a:ea typeface="Roboto"/>
              <a:cs typeface="Roboto"/>
              <a:sym typeface="Roboto"/>
            </a:endParaRPr>
          </a:p>
        </p:txBody>
      </p:sp>
      <p:sp>
        <p:nvSpPr>
          <p:cNvPr id="576" name="Google Shape;576;p68"/>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Intro a Python</a:t>
            </a:r>
            <a:endParaRPr sz="1200">
              <a:solidFill>
                <a:srgbClr val="FDFDFD"/>
              </a:solidFill>
              <a:latin typeface="Roboto"/>
              <a:ea typeface="Roboto"/>
              <a:cs typeface="Roboto"/>
              <a:sym typeface="Roboto"/>
            </a:endParaRPr>
          </a:p>
        </p:txBody>
      </p:sp>
      <p:pic>
        <p:nvPicPr>
          <p:cNvPr id="577" name="Google Shape;577;p68" title="ChatGPT Image 27 ago 2025, 09_34_16 p.m..png"/>
          <p:cNvPicPr preferRelativeResize="0"/>
          <p:nvPr/>
        </p:nvPicPr>
        <p:blipFill rotWithShape="1">
          <a:blip r:embed="rId3">
            <a:alphaModFix/>
          </a:blip>
          <a:srcRect b="12318" l="7021" r="6406" t="9763"/>
          <a:stretch/>
        </p:blipFill>
        <p:spPr>
          <a:xfrm>
            <a:off x="7803065" y="360000"/>
            <a:ext cx="799985" cy="72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1" name="Shape 581"/>
        <p:cNvGrpSpPr/>
        <p:nvPr/>
      </p:nvGrpSpPr>
      <p:grpSpPr>
        <a:xfrm>
          <a:off x="0" y="0"/>
          <a:ext cx="0" cy="0"/>
          <a:chOff x="0" y="0"/>
          <a:chExt cx="0" cy="0"/>
        </a:xfrm>
      </p:grpSpPr>
      <p:sp>
        <p:nvSpPr>
          <p:cNvPr id="582" name="Google Shape;582;p69"/>
          <p:cNvSpPr/>
          <p:nvPr/>
        </p:nvSpPr>
        <p:spPr>
          <a:xfrm>
            <a:off x="5144113" y="1051800"/>
            <a:ext cx="3155100" cy="30399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3" name="Google Shape;583;p69" title="GRAFIC~1.PNG"/>
          <p:cNvPicPr preferRelativeResize="0"/>
          <p:nvPr/>
        </p:nvPicPr>
        <p:blipFill rotWithShape="1">
          <a:blip r:embed="rId3">
            <a:alphaModFix/>
          </a:blip>
          <a:srcRect b="16587" l="26504" r="18185" t="10243"/>
          <a:stretch/>
        </p:blipFill>
        <p:spPr>
          <a:xfrm>
            <a:off x="4698375" y="804487"/>
            <a:ext cx="4046610" cy="3570724"/>
          </a:xfrm>
          <a:prstGeom prst="rect">
            <a:avLst/>
          </a:prstGeom>
          <a:noFill/>
          <a:ln>
            <a:noFill/>
          </a:ln>
          <a:effectLst>
            <a:outerShdw blurRad="114300" rotWithShape="0" algn="bl" dir="5400000" dist="114300">
              <a:srgbClr val="000000">
                <a:alpha val="30000"/>
              </a:srgbClr>
            </a:outerShdw>
          </a:effectLst>
        </p:spPr>
      </p:pic>
      <p:grpSp>
        <p:nvGrpSpPr>
          <p:cNvPr id="584" name="Google Shape;584;p69"/>
          <p:cNvGrpSpPr/>
          <p:nvPr/>
        </p:nvGrpSpPr>
        <p:grpSpPr>
          <a:xfrm>
            <a:off x="511013" y="1273731"/>
            <a:ext cx="4158300" cy="2632206"/>
            <a:chOff x="540000" y="1570044"/>
            <a:chExt cx="4158300" cy="2632206"/>
          </a:xfrm>
        </p:grpSpPr>
        <p:sp>
          <p:nvSpPr>
            <p:cNvPr id="585" name="Google Shape;585;p69"/>
            <p:cNvSpPr txBox="1"/>
            <p:nvPr/>
          </p:nvSpPr>
          <p:spPr>
            <a:xfrm>
              <a:off x="540000" y="1570044"/>
              <a:ext cx="3624600" cy="1431600"/>
            </a:xfrm>
            <a:prstGeom prst="rect">
              <a:avLst/>
            </a:prstGeom>
            <a:noFill/>
            <a:ln>
              <a:noFill/>
            </a:ln>
          </p:spPr>
          <p:txBody>
            <a:bodyPr anchorCtr="0" anchor="ctr" bIns="91425" lIns="91425" spcFirstLastPara="1" rIns="91425" wrap="square" tIns="91425">
              <a:spAutoFit/>
            </a:bodyPr>
            <a:lstStyle/>
            <a:p>
              <a:pPr indent="0" lvl="0" marL="0" marR="0" rtl="0" algn="l">
                <a:lnSpc>
                  <a:spcPct val="90000"/>
                </a:lnSpc>
                <a:spcBef>
                  <a:spcPts val="0"/>
                </a:spcBef>
                <a:spcAft>
                  <a:spcPts val="0"/>
                </a:spcAft>
                <a:buClr>
                  <a:srgbClr val="000000"/>
                </a:buClr>
                <a:buSzPts val="5000"/>
                <a:buFont typeface="Arial"/>
                <a:buNone/>
              </a:pPr>
              <a:r>
                <a:rPr b="0" i="0" lang="es-419" sz="6000" u="none" cap="none" strike="noStrike">
                  <a:solidFill>
                    <a:srgbClr val="FFFFFF"/>
                  </a:solidFill>
                  <a:latin typeface="Viga"/>
                  <a:ea typeface="Viga"/>
                  <a:cs typeface="Viga"/>
                  <a:sym typeface="Viga"/>
                </a:rPr>
                <a:t>Proyecto</a:t>
              </a:r>
              <a:endParaRPr b="0" i="0" sz="6000" u="none" cap="none" strike="noStrike">
                <a:solidFill>
                  <a:srgbClr val="FFFFFF"/>
                </a:solidFill>
                <a:latin typeface="Viga"/>
                <a:ea typeface="Viga"/>
                <a:cs typeface="Viga"/>
                <a:sym typeface="Viga"/>
              </a:endParaRPr>
            </a:p>
            <a:p>
              <a:pPr indent="0" lvl="0" marL="0" marR="0" rtl="0" algn="l">
                <a:lnSpc>
                  <a:spcPct val="90000"/>
                </a:lnSpc>
                <a:spcBef>
                  <a:spcPts val="0"/>
                </a:spcBef>
                <a:spcAft>
                  <a:spcPts val="0"/>
                </a:spcAft>
                <a:buClr>
                  <a:srgbClr val="000000"/>
                </a:buClr>
                <a:buSzPts val="5000"/>
                <a:buFont typeface="Arial"/>
                <a:buNone/>
              </a:pPr>
              <a:r>
                <a:rPr lang="es-419" sz="3000">
                  <a:solidFill>
                    <a:srgbClr val="FFFFFF"/>
                  </a:solidFill>
                  <a:highlight>
                    <a:srgbClr val="0C279F"/>
                  </a:highlight>
                  <a:latin typeface="Viga"/>
                  <a:ea typeface="Viga"/>
                  <a:cs typeface="Viga"/>
                  <a:sym typeface="Viga"/>
                </a:rPr>
                <a:t>Tienda Aurelion</a:t>
              </a:r>
              <a:endParaRPr sz="3000">
                <a:solidFill>
                  <a:srgbClr val="FFFFFF"/>
                </a:solidFill>
                <a:highlight>
                  <a:srgbClr val="0C279F"/>
                </a:highlight>
                <a:latin typeface="Viga"/>
                <a:ea typeface="Viga"/>
                <a:cs typeface="Viga"/>
                <a:sym typeface="Viga"/>
              </a:endParaRPr>
            </a:p>
          </p:txBody>
        </p:sp>
        <p:sp>
          <p:nvSpPr>
            <p:cNvPr id="586" name="Google Shape;586;p69"/>
            <p:cNvSpPr txBox="1"/>
            <p:nvPr/>
          </p:nvSpPr>
          <p:spPr>
            <a:xfrm>
              <a:off x="540000" y="3001650"/>
              <a:ext cx="4158300" cy="1200600"/>
            </a:xfrm>
            <a:prstGeom prst="rect">
              <a:avLst/>
            </a:prstGeom>
            <a:noFill/>
            <a:ln>
              <a:noFill/>
            </a:ln>
          </p:spPr>
          <p:txBody>
            <a:bodyPr anchorCtr="0" anchor="t" bIns="91425" lIns="91425" spcFirstLastPara="1" rIns="91425" wrap="square" tIns="91425">
              <a:spAutoFit/>
            </a:bodyPr>
            <a:lstStyle/>
            <a:p>
              <a:pPr indent="-190500" lvl="0" marL="228600" rtl="0" algn="l">
                <a:lnSpc>
                  <a:spcPct val="150000"/>
                </a:lnSpc>
                <a:spcBef>
                  <a:spcPts val="0"/>
                </a:spcBef>
                <a:spcAft>
                  <a:spcPts val="0"/>
                </a:spcAft>
                <a:buClr>
                  <a:srgbClr val="FDFDFD"/>
                </a:buClr>
                <a:buSzPts val="1200"/>
                <a:buFont typeface="Roboto"/>
                <a:buChar char="●"/>
              </a:pPr>
              <a:r>
                <a:rPr b="1" lang="es-419" sz="1200">
                  <a:solidFill>
                    <a:srgbClr val="FDFDFD"/>
                  </a:solidFill>
                  <a:latin typeface="Roboto"/>
                  <a:ea typeface="Roboto"/>
                  <a:cs typeface="Roboto"/>
                  <a:sym typeface="Roboto"/>
                </a:rPr>
                <a:t>Documentación:</a:t>
              </a:r>
              <a:r>
                <a:rPr lang="es-419" sz="1200">
                  <a:solidFill>
                    <a:srgbClr val="FDFDFD"/>
                  </a:solidFill>
                  <a:latin typeface="Roboto"/>
                  <a:ea typeface="Roboto"/>
                  <a:cs typeface="Roboto"/>
                  <a:sym typeface="Roboto"/>
                </a:rPr>
                <a:t> notebook Markdown</a:t>
              </a:r>
              <a:endParaRPr sz="1200">
                <a:solidFill>
                  <a:srgbClr val="FDFDFD"/>
                </a:solidFill>
                <a:latin typeface="Roboto"/>
                <a:ea typeface="Roboto"/>
                <a:cs typeface="Roboto"/>
                <a:sym typeface="Roboto"/>
              </a:endParaRPr>
            </a:p>
            <a:p>
              <a:pPr indent="-190500" lvl="0" marL="228600" rtl="0" algn="l">
                <a:lnSpc>
                  <a:spcPct val="150000"/>
                </a:lnSpc>
                <a:spcBef>
                  <a:spcPts val="0"/>
                </a:spcBef>
                <a:spcAft>
                  <a:spcPts val="0"/>
                </a:spcAft>
                <a:buClr>
                  <a:srgbClr val="FDFDFD"/>
                </a:buClr>
                <a:buSzPts val="1200"/>
                <a:buFont typeface="Roboto"/>
                <a:buChar char="●"/>
              </a:pPr>
              <a:r>
                <a:rPr b="1" lang="es-419" sz="1200">
                  <a:solidFill>
                    <a:srgbClr val="FDFDFD"/>
                  </a:solidFill>
                  <a:latin typeface="Roboto"/>
                  <a:ea typeface="Roboto"/>
                  <a:cs typeface="Roboto"/>
                  <a:sym typeface="Roboto"/>
                </a:rPr>
                <a:t>Desarrollo técnico:</a:t>
              </a:r>
              <a:r>
                <a:rPr lang="es-419" sz="1200">
                  <a:solidFill>
                    <a:srgbClr val="FDFDFD"/>
                  </a:solidFill>
                  <a:latin typeface="Roboto"/>
                  <a:ea typeface="Roboto"/>
                  <a:cs typeface="Roboto"/>
                  <a:sym typeface="Roboto"/>
                </a:rPr>
                <a:t> programa Python</a:t>
              </a:r>
              <a:endParaRPr sz="1200">
                <a:solidFill>
                  <a:srgbClr val="FDFDFD"/>
                </a:solidFill>
                <a:latin typeface="Roboto"/>
                <a:ea typeface="Roboto"/>
                <a:cs typeface="Roboto"/>
                <a:sym typeface="Roboto"/>
              </a:endParaRPr>
            </a:p>
            <a:p>
              <a:pPr indent="-190500" lvl="0" marL="228600" rtl="0" algn="l">
                <a:lnSpc>
                  <a:spcPct val="150000"/>
                </a:lnSpc>
                <a:spcBef>
                  <a:spcPts val="0"/>
                </a:spcBef>
                <a:spcAft>
                  <a:spcPts val="0"/>
                </a:spcAft>
                <a:buClr>
                  <a:srgbClr val="FDFDFD"/>
                </a:buClr>
                <a:buSzPts val="1200"/>
                <a:buFont typeface="Roboto"/>
                <a:buChar char="●"/>
              </a:pPr>
              <a:r>
                <a:rPr b="1" lang="es-419" sz="1200">
                  <a:solidFill>
                    <a:srgbClr val="FDFDFD"/>
                  </a:solidFill>
                  <a:latin typeface="Roboto"/>
                  <a:ea typeface="Roboto"/>
                  <a:cs typeface="Roboto"/>
                  <a:sym typeface="Roboto"/>
                </a:rPr>
                <a:t>Visualización de datos:</a:t>
              </a:r>
              <a:r>
                <a:rPr lang="es-419" sz="1200">
                  <a:solidFill>
                    <a:srgbClr val="FDFDFD"/>
                  </a:solidFill>
                  <a:latin typeface="Roboto"/>
                  <a:ea typeface="Roboto"/>
                  <a:cs typeface="Roboto"/>
                  <a:sym typeface="Roboto"/>
                </a:rPr>
                <a:t> dashboard en Power BI</a:t>
              </a:r>
              <a:endParaRPr sz="1200">
                <a:solidFill>
                  <a:srgbClr val="FDFDFD"/>
                </a:solidFill>
                <a:latin typeface="Roboto"/>
                <a:ea typeface="Roboto"/>
                <a:cs typeface="Roboto"/>
                <a:sym typeface="Roboto"/>
              </a:endParaRPr>
            </a:p>
            <a:p>
              <a:pPr indent="-190500" lvl="0" marL="228600" rtl="0" algn="l">
                <a:lnSpc>
                  <a:spcPct val="150000"/>
                </a:lnSpc>
                <a:spcBef>
                  <a:spcPts val="0"/>
                </a:spcBef>
                <a:spcAft>
                  <a:spcPts val="0"/>
                </a:spcAft>
                <a:buClr>
                  <a:srgbClr val="FDFDFD"/>
                </a:buClr>
                <a:buSzPts val="1200"/>
                <a:buFont typeface="Roboto"/>
                <a:buChar char="●"/>
              </a:pPr>
              <a:r>
                <a:rPr b="1" lang="es-419" sz="1200">
                  <a:solidFill>
                    <a:srgbClr val="FDFDFD"/>
                  </a:solidFill>
                  <a:latin typeface="Roboto"/>
                  <a:ea typeface="Roboto"/>
                  <a:cs typeface="Roboto"/>
                  <a:sym typeface="Roboto"/>
                </a:rPr>
                <a:t>Presentación oral:</a:t>
              </a:r>
              <a:r>
                <a:rPr lang="es-419" sz="1200">
                  <a:solidFill>
                    <a:srgbClr val="FDFDFD"/>
                  </a:solidFill>
                  <a:latin typeface="Roboto"/>
                  <a:ea typeface="Roboto"/>
                  <a:cs typeface="Roboto"/>
                  <a:sym typeface="Roboto"/>
                </a:rPr>
                <a:t> problema, solución y hallazgos</a:t>
              </a:r>
              <a:endParaRPr sz="1200">
                <a:solidFill>
                  <a:srgbClr val="FDFDFD"/>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 name="Shape 371"/>
        <p:cNvGrpSpPr/>
        <p:nvPr/>
      </p:nvGrpSpPr>
      <p:grpSpPr>
        <a:xfrm>
          <a:off x="0" y="0"/>
          <a:ext cx="0" cy="0"/>
          <a:chOff x="0" y="0"/>
          <a:chExt cx="0" cy="0"/>
        </a:xfrm>
      </p:grpSpPr>
      <p:sp>
        <p:nvSpPr>
          <p:cNvPr id="372" name="Google Shape;372;p43"/>
          <p:cNvSpPr txBox="1"/>
          <p:nvPr/>
        </p:nvSpPr>
        <p:spPr>
          <a:xfrm>
            <a:off x="540000" y="581415"/>
            <a:ext cx="5137500" cy="3416700"/>
          </a:xfrm>
          <a:prstGeom prst="rect">
            <a:avLst/>
          </a:prstGeom>
          <a:noFill/>
          <a:ln>
            <a:noFill/>
          </a:ln>
        </p:spPr>
        <p:txBody>
          <a:bodyPr anchorCtr="0" anchor="t" bIns="75500" lIns="75500" spcFirstLastPara="1" rIns="75500" wrap="square" tIns="75500">
            <a:spAutoFit/>
          </a:bodyPr>
          <a:lstStyle/>
          <a:p>
            <a:pPr indent="0" lvl="0" marL="0" marR="0" rtl="0" algn="l">
              <a:lnSpc>
                <a:spcPct val="115000"/>
              </a:lnSpc>
              <a:spcBef>
                <a:spcPts val="0"/>
              </a:spcBef>
              <a:spcAft>
                <a:spcPts val="0"/>
              </a:spcAft>
              <a:buClr>
                <a:srgbClr val="000000"/>
              </a:buClr>
              <a:buSzPts val="2973"/>
              <a:buFont typeface="Arial"/>
              <a:buNone/>
            </a:pPr>
            <a:r>
              <a:rPr b="1" i="0" lang="es-419" sz="2972" u="none" cap="none" strike="noStrike">
                <a:solidFill>
                  <a:schemeClr val="dk2"/>
                </a:solidFill>
                <a:latin typeface="DM Sans"/>
                <a:ea typeface="DM Sans"/>
                <a:cs typeface="DM Sans"/>
                <a:sym typeface="DM Sans"/>
              </a:rPr>
              <a:t>Denme el ok si:</a:t>
            </a:r>
            <a:endParaRPr b="1" i="0" sz="2972" u="none" cap="none" strike="noStrike">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973"/>
              <a:buFont typeface="Arial"/>
              <a:buNone/>
            </a:pPr>
            <a:r>
              <a:t/>
            </a:r>
            <a:endParaRPr b="1" i="0" sz="2972" u="none" cap="none" strike="noStrike">
              <a:solidFill>
                <a:schemeClr val="dk2"/>
              </a:solidFill>
              <a:latin typeface="DM Sans"/>
              <a:ea typeface="DM Sans"/>
              <a:cs typeface="DM Sans"/>
              <a:sym typeface="DM Sans"/>
            </a:endParaRPr>
          </a:p>
          <a:p>
            <a:pPr indent="-346087" lvl="0" marL="377550" marR="0" rtl="0" algn="l">
              <a:lnSpc>
                <a:spcPct val="115000"/>
              </a:lnSpc>
              <a:spcBef>
                <a:spcPts val="0"/>
              </a:spcBef>
              <a:spcAft>
                <a:spcPts val="0"/>
              </a:spcAft>
              <a:buClr>
                <a:schemeClr val="dk2"/>
              </a:buClr>
              <a:buSzPts val="2477"/>
              <a:buFont typeface="DM Sans"/>
              <a:buChar char="●"/>
            </a:pPr>
            <a:r>
              <a:rPr b="0" i="0" lang="es-419" sz="2477" u="none" cap="none" strike="noStrike">
                <a:solidFill>
                  <a:schemeClr val="dk2"/>
                </a:solidFill>
                <a:latin typeface="DM Sans"/>
                <a:ea typeface="DM Sans"/>
                <a:cs typeface="DM Sans"/>
                <a:sym typeface="DM Sans"/>
              </a:rPr>
              <a:t>Me escuchan bien.</a:t>
            </a:r>
            <a:endParaRPr b="0" i="0" sz="2477" u="none" cap="none" strike="noStrike">
              <a:solidFill>
                <a:schemeClr val="dk2"/>
              </a:solidFill>
              <a:latin typeface="DM Sans"/>
              <a:ea typeface="DM Sans"/>
              <a:cs typeface="DM Sans"/>
              <a:sym typeface="DM Sans"/>
            </a:endParaRPr>
          </a:p>
          <a:p>
            <a:pPr indent="-346087" lvl="0" marL="377550" marR="0" rtl="0" algn="l">
              <a:lnSpc>
                <a:spcPct val="115000"/>
              </a:lnSpc>
              <a:spcBef>
                <a:spcPts val="0"/>
              </a:spcBef>
              <a:spcAft>
                <a:spcPts val="0"/>
              </a:spcAft>
              <a:buClr>
                <a:schemeClr val="dk2"/>
              </a:buClr>
              <a:buSzPts val="2477"/>
              <a:buFont typeface="DM Sans"/>
              <a:buChar char="●"/>
            </a:pPr>
            <a:r>
              <a:rPr b="0" i="0" lang="es-419" sz="2477" u="none" cap="none" strike="noStrike">
                <a:solidFill>
                  <a:schemeClr val="dk2"/>
                </a:solidFill>
                <a:latin typeface="DM Sans"/>
                <a:ea typeface="DM Sans"/>
                <a:cs typeface="DM Sans"/>
                <a:sym typeface="DM Sans"/>
              </a:rPr>
              <a:t>Ven las diapos</a:t>
            </a:r>
            <a:r>
              <a:rPr lang="es-419" sz="2477">
                <a:solidFill>
                  <a:schemeClr val="dk2"/>
                </a:solidFill>
                <a:latin typeface="DM Sans"/>
                <a:ea typeface="DM Sans"/>
                <a:cs typeface="DM Sans"/>
                <a:sym typeface="DM Sans"/>
              </a:rPr>
              <a:t>itivas</a:t>
            </a:r>
            <a:r>
              <a:rPr b="0" i="0" lang="es-419" sz="2477" u="none" cap="none" strike="noStrike">
                <a:solidFill>
                  <a:schemeClr val="dk2"/>
                </a:solidFill>
                <a:latin typeface="DM Sans"/>
                <a:ea typeface="DM Sans"/>
                <a:cs typeface="DM Sans"/>
                <a:sym typeface="DM Sans"/>
              </a:rPr>
              <a:t>.</a:t>
            </a:r>
            <a:endParaRPr b="0" i="0" sz="2477" u="none" cap="none" strike="noStrike">
              <a:solidFill>
                <a:schemeClr val="dk2"/>
              </a:solidFill>
              <a:latin typeface="DM Sans"/>
              <a:ea typeface="DM Sans"/>
              <a:cs typeface="DM Sans"/>
              <a:sym typeface="DM Sans"/>
            </a:endParaRPr>
          </a:p>
          <a:p>
            <a:pPr indent="-346087" lvl="0" marL="377550" marR="0" rtl="0" algn="l">
              <a:lnSpc>
                <a:spcPct val="115000"/>
              </a:lnSpc>
              <a:spcBef>
                <a:spcPts val="0"/>
              </a:spcBef>
              <a:spcAft>
                <a:spcPts val="0"/>
              </a:spcAft>
              <a:buClr>
                <a:schemeClr val="dk2"/>
              </a:buClr>
              <a:buSzPts val="2477"/>
              <a:buFont typeface="DM Sans"/>
              <a:buChar char="●"/>
            </a:pPr>
            <a:r>
              <a:rPr b="0" i="0" lang="es-419" sz="2477" u="none" cap="none" strike="noStrike">
                <a:solidFill>
                  <a:schemeClr val="dk2"/>
                </a:solidFill>
                <a:latin typeface="DM Sans"/>
                <a:ea typeface="DM Sans"/>
                <a:cs typeface="DM Sans"/>
                <a:sym typeface="DM Sans"/>
              </a:rPr>
              <a:t>Me ven.</a:t>
            </a:r>
            <a:endParaRPr b="0" i="0" sz="2477" u="none" cap="none" strike="noStrike">
              <a:solidFill>
                <a:schemeClr val="dk2"/>
              </a:solidFill>
              <a:latin typeface="DM Sans"/>
              <a:ea typeface="DM Sans"/>
              <a:cs typeface="DM Sans"/>
              <a:sym typeface="DM Sans"/>
            </a:endParaRPr>
          </a:p>
          <a:p>
            <a:pPr indent="-346087" lvl="0" marL="377550" marR="0" rtl="0" algn="l">
              <a:lnSpc>
                <a:spcPct val="115000"/>
              </a:lnSpc>
              <a:spcBef>
                <a:spcPts val="0"/>
              </a:spcBef>
              <a:spcAft>
                <a:spcPts val="0"/>
              </a:spcAft>
              <a:buClr>
                <a:schemeClr val="dk2"/>
              </a:buClr>
              <a:buSzPts val="2477"/>
              <a:buFont typeface="DM Sans"/>
              <a:buChar char="●"/>
            </a:pPr>
            <a:r>
              <a:rPr b="0" i="0" lang="es-419" sz="2477" u="none" cap="none" strike="noStrike">
                <a:solidFill>
                  <a:schemeClr val="dk2"/>
                </a:solidFill>
                <a:latin typeface="DM Sans"/>
                <a:ea typeface="DM Sans"/>
                <a:cs typeface="DM Sans"/>
                <a:sym typeface="DM Sans"/>
              </a:rPr>
              <a:t>Estoy grabando.</a:t>
            </a:r>
            <a:endParaRPr b="0" i="0" sz="2477" u="none" cap="none" strike="noStrike">
              <a:solidFill>
                <a:schemeClr val="dk2"/>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303"/>
              <a:buFont typeface="Arial"/>
              <a:buNone/>
            </a:pPr>
            <a:r>
              <a:t/>
            </a:r>
            <a:endParaRPr b="1" i="0" sz="3303" u="none" cap="none" strike="noStrike">
              <a:solidFill>
                <a:srgbClr val="FFFFFF"/>
              </a:solidFill>
              <a:latin typeface="DM Sans"/>
              <a:ea typeface="DM Sans"/>
              <a:cs typeface="DM Sans"/>
              <a:sym typeface="DM Sans"/>
            </a:endParaRPr>
          </a:p>
        </p:txBody>
      </p:sp>
      <p:pic>
        <p:nvPicPr>
          <p:cNvPr id="373" name="Google Shape;373;p43"/>
          <p:cNvPicPr preferRelativeResize="0"/>
          <p:nvPr/>
        </p:nvPicPr>
        <p:blipFill rotWithShape="1">
          <a:blip r:embed="rId3">
            <a:alphaModFix/>
          </a:blip>
          <a:srcRect b="0" l="0" r="0" t="0"/>
          <a:stretch/>
        </p:blipFill>
        <p:spPr>
          <a:xfrm>
            <a:off x="4759101" y="581426"/>
            <a:ext cx="4705002" cy="3136668"/>
          </a:xfrm>
          <a:prstGeom prst="rect">
            <a:avLst/>
          </a:prstGeom>
          <a:noFill/>
          <a:ln>
            <a:noFill/>
          </a:ln>
        </p:spPr>
      </p:pic>
      <p:pic>
        <p:nvPicPr>
          <p:cNvPr id="374" name="Google Shape;374;p43" title="recording.png"/>
          <p:cNvPicPr preferRelativeResize="0"/>
          <p:nvPr/>
        </p:nvPicPr>
        <p:blipFill rotWithShape="1">
          <a:blip r:embed="rId4">
            <a:alphaModFix/>
          </a:blip>
          <a:srcRect b="0" l="0" r="0" t="0"/>
          <a:stretch/>
        </p:blipFill>
        <p:spPr>
          <a:xfrm>
            <a:off x="6034725" y="2916250"/>
            <a:ext cx="930051" cy="930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0" name="Shape 590"/>
        <p:cNvGrpSpPr/>
        <p:nvPr/>
      </p:nvGrpSpPr>
      <p:grpSpPr>
        <a:xfrm>
          <a:off x="0" y="0"/>
          <a:ext cx="0" cy="0"/>
          <a:chOff x="0" y="0"/>
          <a:chExt cx="0" cy="0"/>
        </a:xfrm>
      </p:grpSpPr>
      <p:sp>
        <p:nvSpPr>
          <p:cNvPr id="591" name="Google Shape;591;p70"/>
          <p:cNvSpPr txBox="1"/>
          <p:nvPr/>
        </p:nvSpPr>
        <p:spPr>
          <a:xfrm>
            <a:off x="-5266906" y="311100"/>
            <a:ext cx="1168500" cy="138600"/>
          </a:xfrm>
          <a:prstGeom prst="rect">
            <a:avLst/>
          </a:prstGeom>
          <a:noFill/>
          <a:ln>
            <a:noFill/>
          </a:ln>
        </p:spPr>
        <p:txBody>
          <a:bodyPr anchorCtr="0" anchor="t" bIns="0" lIns="0" spcFirstLastPara="1" rIns="0" wrap="square" tIns="0">
            <a:spAutoFit/>
          </a:bodyPr>
          <a:lstStyle/>
          <a:p>
            <a:pPr indent="0" lvl="0" marL="0" marR="0" rtl="0" algn="just">
              <a:lnSpc>
                <a:spcPct val="132222"/>
              </a:lnSpc>
              <a:spcBef>
                <a:spcPts val="0"/>
              </a:spcBef>
              <a:spcAft>
                <a:spcPts val="0"/>
              </a:spcAft>
              <a:buClr>
                <a:srgbClr val="000000"/>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92" name="Google Shape;592;p70"/>
          <p:cNvSpPr txBox="1"/>
          <p:nvPr/>
        </p:nvSpPr>
        <p:spPr>
          <a:xfrm>
            <a:off x="1106550" y="360000"/>
            <a:ext cx="6930900" cy="80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900"/>
              <a:buFont typeface="Arial"/>
              <a:buNone/>
            </a:pPr>
            <a:r>
              <a:rPr lang="es-419" sz="3000">
                <a:solidFill>
                  <a:srgbClr val="8068BB"/>
                </a:solidFill>
                <a:latin typeface="Viga"/>
                <a:ea typeface="Viga"/>
                <a:cs typeface="Viga"/>
                <a:sym typeface="Viga"/>
              </a:rPr>
              <a:t>Actividades iniciales</a:t>
            </a:r>
            <a:endParaRPr sz="3000">
              <a:solidFill>
                <a:srgbClr val="8068BB"/>
              </a:solidFill>
              <a:latin typeface="Viga"/>
              <a:ea typeface="Viga"/>
              <a:cs typeface="Viga"/>
              <a:sym typeface="Viga"/>
            </a:endParaRPr>
          </a:p>
          <a:p>
            <a:pPr indent="0" lvl="0" marL="0" marR="0" rtl="0" algn="ctr">
              <a:lnSpc>
                <a:spcPct val="90000"/>
              </a:lnSpc>
              <a:spcBef>
                <a:spcPts val="0"/>
              </a:spcBef>
              <a:spcAft>
                <a:spcPts val="0"/>
              </a:spcAft>
              <a:buClr>
                <a:srgbClr val="000000"/>
              </a:buClr>
              <a:buSzPts val="900"/>
              <a:buFont typeface="Arial"/>
              <a:buNone/>
            </a:pPr>
            <a:r>
              <a:rPr lang="es-419" sz="1500">
                <a:solidFill>
                  <a:srgbClr val="FDFDFD"/>
                </a:solidFill>
                <a:highlight>
                  <a:srgbClr val="1A2D9A"/>
                </a:highlight>
                <a:latin typeface="Viga"/>
                <a:ea typeface="Viga"/>
                <a:cs typeface="Viga"/>
                <a:sym typeface="Viga"/>
              </a:rPr>
              <a:t>Trabajo en equipo</a:t>
            </a:r>
            <a:endParaRPr sz="1500">
              <a:solidFill>
                <a:srgbClr val="FDFDFD"/>
              </a:solidFill>
              <a:highlight>
                <a:srgbClr val="1A2D9A"/>
              </a:highlight>
              <a:latin typeface="Viga"/>
              <a:ea typeface="Viga"/>
              <a:cs typeface="Viga"/>
              <a:sym typeface="Viga"/>
            </a:endParaRPr>
          </a:p>
        </p:txBody>
      </p:sp>
      <p:sp>
        <p:nvSpPr>
          <p:cNvPr id="593" name="Google Shape;593;p70"/>
          <p:cNvSpPr txBox="1"/>
          <p:nvPr/>
        </p:nvSpPr>
        <p:spPr>
          <a:xfrm>
            <a:off x="3929225" y="1579375"/>
            <a:ext cx="4626300" cy="1990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Crea una </a:t>
            </a:r>
            <a:r>
              <a:rPr b="1" lang="es-419" sz="1200">
                <a:solidFill>
                  <a:srgbClr val="2D2E27"/>
                </a:solidFill>
                <a:latin typeface="Roboto"/>
                <a:ea typeface="Roboto"/>
                <a:cs typeface="Roboto"/>
                <a:sym typeface="Roboto"/>
              </a:rPr>
              <a:t>carpeta en tu PC</a:t>
            </a:r>
            <a:r>
              <a:rPr lang="es-419" sz="1200">
                <a:solidFill>
                  <a:srgbClr val="2D2E27"/>
                </a:solidFill>
                <a:latin typeface="Roboto"/>
                <a:ea typeface="Roboto"/>
                <a:cs typeface="Roboto"/>
                <a:sym typeface="Roboto"/>
              </a:rPr>
              <a:t> “Tu nombre - Proyecto Aurelion”.</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AutoNum type="arabicPeriod"/>
            </a:pPr>
            <a:r>
              <a:rPr b="1" lang="es-419" sz="1200">
                <a:solidFill>
                  <a:srgbClr val="2D2E27"/>
                </a:solidFill>
                <a:latin typeface="Roboto"/>
                <a:ea typeface="Roboto"/>
                <a:cs typeface="Roboto"/>
                <a:sym typeface="Roboto"/>
              </a:rPr>
              <a:t>Conecta</a:t>
            </a:r>
            <a:r>
              <a:rPr lang="es-419" sz="1200">
                <a:solidFill>
                  <a:srgbClr val="2D2E27"/>
                </a:solidFill>
                <a:latin typeface="Roboto"/>
                <a:ea typeface="Roboto"/>
                <a:cs typeface="Roboto"/>
                <a:sym typeface="Roboto"/>
              </a:rPr>
              <a:t> dicha carpeta</a:t>
            </a:r>
            <a:r>
              <a:rPr b="1" lang="es-419" sz="1200">
                <a:solidFill>
                  <a:srgbClr val="2D2E27"/>
                </a:solidFill>
                <a:latin typeface="Roboto"/>
                <a:ea typeface="Roboto"/>
                <a:cs typeface="Roboto"/>
                <a:sym typeface="Roboto"/>
              </a:rPr>
              <a:t> </a:t>
            </a:r>
            <a:r>
              <a:rPr lang="es-419" sz="1200">
                <a:solidFill>
                  <a:srgbClr val="2D2E27"/>
                </a:solidFill>
                <a:latin typeface="Roboto"/>
                <a:ea typeface="Roboto"/>
                <a:cs typeface="Roboto"/>
                <a:sym typeface="Roboto"/>
              </a:rPr>
              <a:t>a VS Code.</a:t>
            </a:r>
            <a:endParaRPr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Dentro, crea el archivo </a:t>
            </a:r>
            <a:r>
              <a:rPr b="1" lang="es-419" sz="1200">
                <a:solidFill>
                  <a:srgbClr val="2D2E27"/>
                </a:solidFill>
                <a:latin typeface="Roboto"/>
                <a:ea typeface="Roboto"/>
                <a:cs typeface="Roboto"/>
                <a:sym typeface="Roboto"/>
              </a:rPr>
              <a:t>DOCUMENTACION.md.</a:t>
            </a:r>
            <a:endParaRPr b="1" sz="1200">
              <a:solidFill>
                <a:srgbClr val="2D2E27"/>
              </a:solidFill>
              <a:latin typeface="Roboto"/>
              <a:ea typeface="Roboto"/>
              <a:cs typeface="Roboto"/>
              <a:sym typeface="Roboto"/>
            </a:endParaRPr>
          </a:p>
          <a:p>
            <a:pPr indent="-304800" lvl="0" marL="457200" rtl="0" algn="l">
              <a:spcBef>
                <a:spcPts val="1000"/>
              </a:spcBef>
              <a:spcAft>
                <a:spcPts val="0"/>
              </a:spcAft>
              <a:buClr>
                <a:srgbClr val="2D2E27"/>
              </a:buClr>
              <a:buSzPts val="1200"/>
              <a:buFont typeface="Roboto"/>
              <a:buAutoNum type="arabicPeriod"/>
            </a:pPr>
            <a:r>
              <a:rPr lang="es-419" sz="1200">
                <a:solidFill>
                  <a:srgbClr val="2D2E27"/>
                </a:solidFill>
                <a:latin typeface="Roboto"/>
                <a:ea typeface="Roboto"/>
                <a:cs typeface="Roboto"/>
                <a:sym typeface="Roboto"/>
              </a:rPr>
              <a:t>Describe el </a:t>
            </a:r>
            <a:r>
              <a:rPr b="1" lang="es-419" sz="1200">
                <a:solidFill>
                  <a:srgbClr val="2D2E27"/>
                </a:solidFill>
                <a:latin typeface="Roboto"/>
                <a:ea typeface="Roboto"/>
                <a:cs typeface="Roboto"/>
                <a:sym typeface="Roboto"/>
              </a:rPr>
              <a:t>problema </a:t>
            </a:r>
            <a:r>
              <a:rPr lang="es-419" sz="1200">
                <a:solidFill>
                  <a:srgbClr val="2D2E27"/>
                </a:solidFill>
                <a:latin typeface="Roboto"/>
                <a:ea typeface="Roboto"/>
                <a:cs typeface="Roboto"/>
                <a:sym typeface="Roboto"/>
              </a:rPr>
              <a:t>que quieres resolver o lo que te gustaría analizar.</a:t>
            </a:r>
            <a:endParaRPr b="1" sz="1200">
              <a:solidFill>
                <a:srgbClr val="2D2E27"/>
              </a:solidFill>
              <a:latin typeface="Roboto"/>
              <a:ea typeface="Roboto"/>
              <a:cs typeface="Roboto"/>
              <a:sym typeface="Roboto"/>
            </a:endParaRPr>
          </a:p>
          <a:p>
            <a:pPr indent="-304800" lvl="0" marL="457200" rtl="0" algn="l">
              <a:spcBef>
                <a:spcPts val="1000"/>
              </a:spcBef>
              <a:spcAft>
                <a:spcPts val="1000"/>
              </a:spcAft>
              <a:buClr>
                <a:srgbClr val="2D2E27"/>
              </a:buClr>
              <a:buSzPts val="1200"/>
              <a:buFont typeface="Roboto"/>
              <a:buAutoNum type="arabicPeriod"/>
            </a:pPr>
            <a:r>
              <a:rPr lang="es-419" sz="1200">
                <a:solidFill>
                  <a:srgbClr val="2D2E27"/>
                </a:solidFill>
                <a:latin typeface="Roboto"/>
                <a:ea typeface="Roboto"/>
                <a:cs typeface="Roboto"/>
                <a:sym typeface="Roboto"/>
              </a:rPr>
              <a:t>Describe </a:t>
            </a:r>
            <a:r>
              <a:rPr b="1" lang="es-419" sz="1200">
                <a:solidFill>
                  <a:srgbClr val="2D2E27"/>
                </a:solidFill>
                <a:latin typeface="Roboto"/>
                <a:ea typeface="Roboto"/>
                <a:cs typeface="Roboto"/>
                <a:sym typeface="Roboto"/>
              </a:rPr>
              <a:t>estructura</a:t>
            </a:r>
            <a:r>
              <a:rPr lang="es-419" sz="1200">
                <a:solidFill>
                  <a:srgbClr val="2D2E27"/>
                </a:solidFill>
                <a:latin typeface="Roboto"/>
                <a:ea typeface="Roboto"/>
                <a:cs typeface="Roboto"/>
                <a:sym typeface="Roboto"/>
              </a:rPr>
              <a:t>, </a:t>
            </a:r>
            <a:r>
              <a:rPr b="1" lang="es-419" sz="1200">
                <a:solidFill>
                  <a:srgbClr val="2D2E27"/>
                </a:solidFill>
                <a:latin typeface="Roboto"/>
                <a:ea typeface="Roboto"/>
                <a:cs typeface="Roboto"/>
                <a:sym typeface="Roboto"/>
              </a:rPr>
              <a:t>tipos</a:t>
            </a:r>
            <a:r>
              <a:rPr lang="es-419" sz="1200">
                <a:solidFill>
                  <a:srgbClr val="2D2E27"/>
                </a:solidFill>
                <a:latin typeface="Roboto"/>
                <a:ea typeface="Roboto"/>
                <a:cs typeface="Roboto"/>
                <a:sym typeface="Roboto"/>
              </a:rPr>
              <a:t> y </a:t>
            </a:r>
            <a:r>
              <a:rPr b="1" lang="es-419" sz="1200">
                <a:solidFill>
                  <a:srgbClr val="2D2E27"/>
                </a:solidFill>
                <a:latin typeface="Roboto"/>
                <a:ea typeface="Roboto"/>
                <a:cs typeface="Roboto"/>
                <a:sym typeface="Roboto"/>
              </a:rPr>
              <a:t>escala</a:t>
            </a:r>
            <a:r>
              <a:rPr lang="es-419" sz="1200">
                <a:solidFill>
                  <a:srgbClr val="2D2E27"/>
                </a:solidFill>
                <a:latin typeface="Roboto"/>
                <a:ea typeface="Roboto"/>
                <a:cs typeface="Roboto"/>
                <a:sym typeface="Roboto"/>
              </a:rPr>
              <a:t> de la BD.</a:t>
            </a:r>
            <a:endParaRPr sz="1200">
              <a:solidFill>
                <a:srgbClr val="2D2E27"/>
              </a:solidFill>
              <a:latin typeface="Roboto"/>
              <a:ea typeface="Roboto"/>
              <a:cs typeface="Roboto"/>
              <a:sym typeface="Roboto"/>
            </a:endParaRPr>
          </a:p>
        </p:txBody>
      </p:sp>
      <p:pic>
        <p:nvPicPr>
          <p:cNvPr id="594" name="Google Shape;594;p70" title="ChatGPT Image 2 ago 2025, 01_08_31 a.m..png"/>
          <p:cNvPicPr preferRelativeResize="0"/>
          <p:nvPr/>
        </p:nvPicPr>
        <p:blipFill rotWithShape="1">
          <a:blip r:embed="rId3">
            <a:alphaModFix/>
          </a:blip>
          <a:srcRect b="2561" l="0" r="0" t="11194"/>
          <a:stretch/>
        </p:blipFill>
        <p:spPr>
          <a:xfrm>
            <a:off x="1259675" y="1795875"/>
            <a:ext cx="2440901" cy="2105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8" name="Shape 598"/>
        <p:cNvGrpSpPr/>
        <p:nvPr/>
      </p:nvGrpSpPr>
      <p:grpSpPr>
        <a:xfrm>
          <a:off x="0" y="0"/>
          <a:ext cx="0" cy="0"/>
          <a:chOff x="0" y="0"/>
          <a:chExt cx="0" cy="0"/>
        </a:xfrm>
      </p:grpSpPr>
      <p:sp>
        <p:nvSpPr>
          <p:cNvPr id="599" name="Google Shape;599;p71"/>
          <p:cNvSpPr txBox="1"/>
          <p:nvPr/>
        </p:nvSpPr>
        <p:spPr>
          <a:xfrm>
            <a:off x="4572000" y="1948350"/>
            <a:ext cx="4032000" cy="1246800"/>
          </a:xfrm>
          <a:prstGeom prst="rect">
            <a:avLst/>
          </a:prstGeom>
          <a:noFill/>
          <a:ln>
            <a:noFill/>
          </a:ln>
        </p:spPr>
        <p:txBody>
          <a:bodyPr anchorCtr="0" anchor="t" bIns="45725" lIns="45725" spcFirstLastPara="1" rIns="45725" wrap="square" tIns="45725">
            <a:spAutoFit/>
          </a:bodyPr>
          <a:lstStyle/>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¿Qué fue lo más útil de la clase?</a:t>
            </a:r>
            <a:endParaRPr sz="1500">
              <a:solidFill>
                <a:srgbClr val="FFFFFF"/>
              </a:solidFill>
              <a:latin typeface="Roboto"/>
              <a:ea typeface="Roboto"/>
              <a:cs typeface="Roboto"/>
              <a:sym typeface="Roboto"/>
            </a:endParaRPr>
          </a:p>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¿Qué parte te costó más?</a:t>
            </a:r>
            <a:endParaRPr sz="1500">
              <a:solidFill>
                <a:srgbClr val="FFFFFF"/>
              </a:solidFill>
              <a:latin typeface="Roboto"/>
              <a:ea typeface="Roboto"/>
              <a:cs typeface="Roboto"/>
              <a:sym typeface="Roboto"/>
            </a:endParaRPr>
          </a:p>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¿Qué te gustaría repasar o reforzar?</a:t>
            </a:r>
            <a:endParaRPr sz="1500">
              <a:solidFill>
                <a:srgbClr val="FFFFFF"/>
              </a:solidFill>
              <a:latin typeface="Roboto"/>
              <a:ea typeface="Roboto"/>
              <a:cs typeface="Roboto"/>
              <a:sym typeface="Roboto"/>
            </a:endParaRPr>
          </a:p>
        </p:txBody>
      </p:sp>
      <p:grpSp>
        <p:nvGrpSpPr>
          <p:cNvPr id="600" name="Google Shape;600;p71"/>
          <p:cNvGrpSpPr/>
          <p:nvPr/>
        </p:nvGrpSpPr>
        <p:grpSpPr>
          <a:xfrm>
            <a:off x="1254275" y="1427787"/>
            <a:ext cx="2577300" cy="2287925"/>
            <a:chOff x="1254275" y="1820275"/>
            <a:chExt cx="2577300" cy="2287925"/>
          </a:xfrm>
        </p:grpSpPr>
        <p:pic>
          <p:nvPicPr>
            <p:cNvPr id="601" name="Google Shape;601;p71" title="ChatGPT Image 1 ago 2025, 10_45_33 a.m..png"/>
            <p:cNvPicPr preferRelativeResize="0"/>
            <p:nvPr/>
          </p:nvPicPr>
          <p:blipFill rotWithShape="1">
            <a:blip r:embed="rId3">
              <a:alphaModFix/>
            </a:blip>
            <a:srcRect b="7794" l="23470" r="20818" t="11936"/>
            <a:stretch/>
          </p:blipFill>
          <p:spPr>
            <a:xfrm>
              <a:off x="2038151" y="1820275"/>
              <a:ext cx="1009549" cy="1454525"/>
            </a:xfrm>
            <a:prstGeom prst="rect">
              <a:avLst/>
            </a:prstGeom>
            <a:noFill/>
            <a:ln>
              <a:noFill/>
            </a:ln>
            <a:effectLst>
              <a:outerShdw blurRad="114300" rotWithShape="0" algn="bl" dir="5400000" dist="114300">
                <a:srgbClr val="000000">
                  <a:alpha val="30000"/>
                </a:srgbClr>
              </a:outerShdw>
            </a:effectLst>
          </p:spPr>
        </p:pic>
        <p:sp>
          <p:nvSpPr>
            <p:cNvPr id="602" name="Google Shape;602;p71"/>
            <p:cNvSpPr txBox="1"/>
            <p:nvPr/>
          </p:nvSpPr>
          <p:spPr>
            <a:xfrm>
              <a:off x="1254275" y="3231000"/>
              <a:ext cx="2577300" cy="877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es-419" sz="3000">
                  <a:solidFill>
                    <a:srgbClr val="FFFFFF"/>
                  </a:solidFill>
                  <a:latin typeface="Viga"/>
                  <a:ea typeface="Viga"/>
                  <a:cs typeface="Viga"/>
                  <a:sym typeface="Viga"/>
                </a:rPr>
                <a:t>Retro</a:t>
              </a:r>
              <a:endParaRPr b="0" i="0" sz="3000" u="none" cap="none" strike="noStrike">
                <a:solidFill>
                  <a:srgbClr val="FFFFFF"/>
                </a:solidFill>
                <a:latin typeface="Viga"/>
                <a:ea typeface="Viga"/>
                <a:cs typeface="Viga"/>
                <a:sym typeface="Viga"/>
              </a:endParaRPr>
            </a:p>
            <a:p>
              <a:pPr indent="0" lvl="0" marL="0" marR="0" rtl="0" algn="ctr">
                <a:lnSpc>
                  <a:spcPct val="100000"/>
                </a:lnSpc>
                <a:spcBef>
                  <a:spcPts val="0"/>
                </a:spcBef>
                <a:spcAft>
                  <a:spcPts val="0"/>
                </a:spcAft>
                <a:buClr>
                  <a:srgbClr val="000000"/>
                </a:buClr>
                <a:buSzPts val="3600"/>
                <a:buFont typeface="Arial"/>
                <a:buNone/>
              </a:pPr>
              <a:r>
                <a:rPr lang="es-419" sz="1500">
                  <a:solidFill>
                    <a:srgbClr val="FFFFFF"/>
                  </a:solidFill>
                  <a:highlight>
                    <a:srgbClr val="00EBB5"/>
                  </a:highlight>
                  <a:latin typeface="Viga"/>
                  <a:ea typeface="Viga"/>
                  <a:cs typeface="Viga"/>
                  <a:sym typeface="Viga"/>
                </a:rPr>
                <a:t>¿Cómo nos vamos?</a:t>
              </a:r>
              <a:endParaRPr sz="1500">
                <a:solidFill>
                  <a:srgbClr val="FFFFFF"/>
                </a:solidFill>
                <a:highlight>
                  <a:srgbClr val="00EBB5"/>
                </a:highlight>
                <a:latin typeface="Viga"/>
                <a:ea typeface="Viga"/>
                <a:cs typeface="Viga"/>
                <a:sym typeface="Vig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8" name="Shape 378"/>
        <p:cNvGrpSpPr/>
        <p:nvPr/>
      </p:nvGrpSpPr>
      <p:grpSpPr>
        <a:xfrm>
          <a:off x="0" y="0"/>
          <a:ext cx="0" cy="0"/>
          <a:chOff x="0" y="0"/>
          <a:chExt cx="0" cy="0"/>
        </a:xfrm>
      </p:grpSpPr>
      <p:sp>
        <p:nvSpPr>
          <p:cNvPr id="379" name="Google Shape;379;p44"/>
          <p:cNvSpPr txBox="1"/>
          <p:nvPr/>
        </p:nvSpPr>
        <p:spPr>
          <a:xfrm>
            <a:off x="471052" y="525901"/>
            <a:ext cx="51963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0E2C99"/>
                </a:solidFill>
                <a:latin typeface="Viga"/>
                <a:ea typeface="Viga"/>
                <a:cs typeface="Viga"/>
                <a:sym typeface="Viga"/>
              </a:rPr>
              <a:t>💡 Recuerda</a:t>
            </a:r>
            <a:endParaRPr b="0" i="0" sz="3000" u="none" cap="none" strike="noStrike">
              <a:solidFill>
                <a:srgbClr val="0E2C99"/>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t/>
            </a:r>
            <a:endParaRPr b="0" i="0" sz="900" u="none" cap="none" strike="noStrike">
              <a:solidFill>
                <a:srgbClr val="0C279F"/>
              </a:solidFill>
              <a:latin typeface="Viga"/>
              <a:ea typeface="Viga"/>
              <a:cs typeface="Viga"/>
              <a:sym typeface="Viga"/>
            </a:endParaRPr>
          </a:p>
        </p:txBody>
      </p:sp>
      <p:sp>
        <p:nvSpPr>
          <p:cNvPr id="380" name="Google Shape;380;p44"/>
          <p:cNvSpPr txBox="1"/>
          <p:nvPr/>
        </p:nvSpPr>
        <p:spPr>
          <a:xfrm>
            <a:off x="433550" y="1563125"/>
            <a:ext cx="8064000" cy="2716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Hay espectáculos públicos con menos convocatoria. </a:t>
            </a:r>
            <a:endParaRPr b="1" sz="1500">
              <a:solidFill>
                <a:srgbClr val="2D2E27"/>
              </a:solidFill>
              <a:latin typeface="Roboto"/>
              <a:ea typeface="Roboto"/>
              <a:cs typeface="Roboto"/>
              <a:sym typeface="Roboto"/>
            </a:endParaRPr>
          </a:p>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Se gentil, no discutas acaloradamente. </a:t>
            </a:r>
            <a:endParaRPr b="1" sz="1500">
              <a:solidFill>
                <a:srgbClr val="2D2E27"/>
              </a:solidFill>
              <a:latin typeface="Roboto"/>
              <a:ea typeface="Roboto"/>
              <a:cs typeface="Roboto"/>
              <a:sym typeface="Roboto"/>
            </a:endParaRPr>
          </a:p>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El estadio te observa.</a:t>
            </a:r>
            <a:endParaRPr b="1" sz="1500">
              <a:solidFill>
                <a:srgbClr val="2D2E27"/>
              </a:solidFill>
              <a:latin typeface="Roboto"/>
              <a:ea typeface="Roboto"/>
              <a:cs typeface="Roboto"/>
              <a:sym typeface="Roboto"/>
            </a:endParaRPr>
          </a:p>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Levanta siempre la mano antes de decir algo y espera tu turno.</a:t>
            </a:r>
            <a:endParaRPr b="1" sz="1500">
              <a:solidFill>
                <a:srgbClr val="2D2E27"/>
              </a:solidFill>
              <a:latin typeface="Roboto"/>
              <a:ea typeface="Roboto"/>
              <a:cs typeface="Roboto"/>
              <a:sym typeface="Roboto"/>
            </a:endParaRPr>
          </a:p>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Deja hablar al profesor.</a:t>
            </a:r>
            <a:endParaRPr b="1" sz="1500">
              <a:solidFill>
                <a:srgbClr val="2D2E27"/>
              </a:solidFill>
              <a:latin typeface="Roboto"/>
              <a:ea typeface="Roboto"/>
              <a:cs typeface="Roboto"/>
              <a:sym typeface="Roboto"/>
            </a:endParaRPr>
          </a:p>
          <a:p>
            <a:pPr indent="-323850" lvl="0" marL="457200" rtl="0" algn="l">
              <a:lnSpc>
                <a:spcPct val="115000"/>
              </a:lnSpc>
              <a:spcBef>
                <a:spcPts val="0"/>
              </a:spcBef>
              <a:spcAft>
                <a:spcPts val="0"/>
              </a:spcAft>
              <a:buClr>
                <a:srgbClr val="2D2E27"/>
              </a:buClr>
              <a:buSzPts val="1500"/>
              <a:buFont typeface="Roboto"/>
              <a:buChar char="●"/>
            </a:pPr>
            <a:r>
              <a:rPr b="1" lang="es-419" sz="1500">
                <a:solidFill>
                  <a:srgbClr val="2D2E27"/>
                </a:solidFill>
                <a:latin typeface="Roboto"/>
                <a:ea typeface="Roboto"/>
                <a:cs typeface="Roboto"/>
                <a:sym typeface="Roboto"/>
              </a:rPr>
              <a:t>Todos queremos aprender.</a:t>
            </a:r>
            <a:endParaRPr b="1" sz="1500">
              <a:solidFill>
                <a:srgbClr val="2D2E27"/>
              </a:solidFill>
              <a:latin typeface="Roboto"/>
              <a:ea typeface="Roboto"/>
              <a:cs typeface="Roboto"/>
              <a:sym typeface="Roboto"/>
            </a:endParaRPr>
          </a:p>
          <a:p>
            <a:pPr indent="0" lvl="0" marL="0" rtl="0" algn="l">
              <a:spcBef>
                <a:spcPts val="1000"/>
              </a:spcBef>
              <a:spcAft>
                <a:spcPts val="0"/>
              </a:spcAft>
              <a:buNone/>
            </a:pPr>
            <a:r>
              <a:t/>
            </a:r>
            <a:endParaRPr b="1" sz="1200">
              <a:solidFill>
                <a:srgbClr val="2D2E27"/>
              </a:solidFill>
              <a:latin typeface="Roboto"/>
              <a:ea typeface="Roboto"/>
              <a:cs typeface="Roboto"/>
              <a:sym typeface="Roboto"/>
            </a:endParaRPr>
          </a:p>
          <a:p>
            <a:pPr indent="0" lvl="0" marL="0" rtl="0" algn="l">
              <a:spcBef>
                <a:spcPts val="1000"/>
              </a:spcBef>
              <a:spcAft>
                <a:spcPts val="0"/>
              </a:spcAft>
              <a:buNone/>
            </a:pPr>
            <a:r>
              <a:rPr b="1" lang="es-419" sz="1200">
                <a:solidFill>
                  <a:srgbClr val="2D2E27"/>
                </a:solidFill>
                <a:latin typeface="Roboto"/>
                <a:ea typeface="Roboto"/>
                <a:cs typeface="Roboto"/>
                <a:sym typeface="Roboto"/>
              </a:rPr>
              <a:t>   Cordialmente.</a:t>
            </a:r>
            <a:endParaRPr b="1" sz="1200">
              <a:solidFill>
                <a:srgbClr val="2D2E27"/>
              </a:solidFill>
              <a:latin typeface="Roboto"/>
              <a:ea typeface="Roboto"/>
              <a:cs typeface="Roboto"/>
              <a:sym typeface="Roboto"/>
            </a:endParaRPr>
          </a:p>
          <a:p>
            <a:pPr indent="0" lvl="0" marL="457200" rtl="0" algn="l">
              <a:lnSpc>
                <a:spcPct val="100000"/>
              </a:lnSpc>
              <a:spcBef>
                <a:spcPts val="1000"/>
              </a:spcBef>
              <a:spcAft>
                <a:spcPts val="1000"/>
              </a:spcAft>
              <a:buNone/>
            </a:pPr>
            <a:r>
              <a:t/>
            </a:r>
            <a:endParaRPr b="1" sz="1200">
              <a:solidFill>
                <a:srgbClr val="2D2E27"/>
              </a:solidFill>
              <a:latin typeface="Roboto"/>
              <a:ea typeface="Roboto"/>
              <a:cs typeface="Roboto"/>
              <a:sym typeface="Roboto"/>
            </a:endParaRPr>
          </a:p>
        </p:txBody>
      </p:sp>
      <p:sp>
        <p:nvSpPr>
          <p:cNvPr id="381" name="Google Shape;381;p44"/>
          <p:cNvSpPr/>
          <p:nvPr/>
        </p:nvSpPr>
        <p:spPr>
          <a:xfrm>
            <a:off x="1449654" y="4704275"/>
            <a:ext cx="2939400" cy="264900"/>
          </a:xfrm>
          <a:prstGeom prst="roundRect">
            <a:avLst>
              <a:gd fmla="val 16667" name="adj"/>
            </a:avLst>
          </a:prstGeom>
          <a:noFill/>
          <a:ln cap="flat" cmpd="sng" w="1905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DFDFD"/>
                </a:solidFill>
                <a:latin typeface="Roboto"/>
                <a:ea typeface="Roboto"/>
                <a:cs typeface="Roboto"/>
                <a:sym typeface="Roboto"/>
              </a:rPr>
              <a:t>Introducción IA | Fundamentos del dato</a:t>
            </a:r>
            <a:endParaRPr sz="1200">
              <a:solidFill>
                <a:srgbClr val="FDFDFD"/>
              </a:solidFill>
              <a:latin typeface="Roboto"/>
              <a:ea typeface="Roboto"/>
              <a:cs typeface="Roboto"/>
              <a:sym typeface="Roboto"/>
            </a:endParaRPr>
          </a:p>
        </p:txBody>
      </p:sp>
      <p:pic>
        <p:nvPicPr>
          <p:cNvPr id="382" name="Google Shape;382;p44"/>
          <p:cNvPicPr preferRelativeResize="0"/>
          <p:nvPr/>
        </p:nvPicPr>
        <p:blipFill rotWithShape="1">
          <a:blip r:embed="rId3">
            <a:alphaModFix/>
          </a:blip>
          <a:srcRect b="0" l="0" r="0" t="0"/>
          <a:stretch/>
        </p:blipFill>
        <p:spPr>
          <a:xfrm>
            <a:off x="5152101" y="609001"/>
            <a:ext cx="4705002" cy="31366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0"/>
        </a:solidFill>
      </p:bgPr>
    </p:bg>
    <p:spTree>
      <p:nvGrpSpPr>
        <p:cNvPr id="386" name="Shape 386"/>
        <p:cNvGrpSpPr/>
        <p:nvPr/>
      </p:nvGrpSpPr>
      <p:grpSpPr>
        <a:xfrm>
          <a:off x="0" y="0"/>
          <a:ext cx="0" cy="0"/>
          <a:chOff x="0" y="0"/>
          <a:chExt cx="0" cy="0"/>
        </a:xfrm>
      </p:grpSpPr>
      <p:sp>
        <p:nvSpPr>
          <p:cNvPr id="387" name="Google Shape;387;p45"/>
          <p:cNvSpPr txBox="1"/>
          <p:nvPr/>
        </p:nvSpPr>
        <p:spPr>
          <a:xfrm>
            <a:off x="341075" y="425850"/>
            <a:ext cx="8437500" cy="1376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0E2C99"/>
                </a:solidFill>
                <a:latin typeface="Viga"/>
                <a:ea typeface="Viga"/>
                <a:cs typeface="Viga"/>
                <a:sym typeface="Viga"/>
              </a:rPr>
              <a:t>Para ir adelantando… </a:t>
            </a:r>
            <a:endParaRPr sz="3000">
              <a:solidFill>
                <a:srgbClr val="0E2C99"/>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t/>
            </a:r>
            <a:endParaRPr sz="1200">
              <a:solidFill>
                <a:srgbClr val="595959"/>
              </a:solidFill>
              <a:latin typeface="Viga"/>
              <a:ea typeface="Viga"/>
              <a:cs typeface="Viga"/>
              <a:sym typeface="Viga"/>
            </a:endParaRPr>
          </a:p>
          <a:p>
            <a:pPr indent="0" lvl="0" marL="0" marR="0" rtl="0" algn="l">
              <a:lnSpc>
                <a:spcPct val="115000"/>
              </a:lnSpc>
              <a:spcBef>
                <a:spcPts val="0"/>
              </a:spcBef>
              <a:spcAft>
                <a:spcPts val="0"/>
              </a:spcAft>
              <a:buClr>
                <a:srgbClr val="000000"/>
              </a:buClr>
              <a:buSzPts val="900"/>
              <a:buFont typeface="Arial"/>
              <a:buNone/>
            </a:pPr>
            <a:r>
              <a:rPr lang="es-419" sz="1200">
                <a:solidFill>
                  <a:srgbClr val="595959"/>
                </a:solidFill>
                <a:latin typeface="Roboto"/>
                <a:ea typeface="Roboto"/>
                <a:cs typeface="Roboto"/>
                <a:sym typeface="Roboto"/>
              </a:rPr>
              <a:t>Git y Github: </a:t>
            </a:r>
            <a:r>
              <a:rPr b="1" lang="es-419" sz="1200">
                <a:solidFill>
                  <a:schemeClr val="accent5"/>
                </a:solidFill>
                <a:uFill>
                  <a:noFill/>
                </a:uFill>
                <a:latin typeface="Roboto"/>
                <a:ea typeface="Roboto"/>
                <a:cs typeface="Roboto"/>
                <a:sym typeface="Roboto"/>
                <a:hlinkClick r:id="rId3">
                  <a:extLst>
                    <a:ext uri="{A12FA001-AC4F-418D-AE19-62706E023703}">
                      <ahyp:hlinkClr val="tx"/>
                    </a:ext>
                  </a:extLst>
                </a:hlinkClick>
              </a:rPr>
              <a:t>https://www.youtube.com/watch?v=pSU7HIHN4Iw&amp;t=213s</a:t>
            </a:r>
            <a:r>
              <a:rPr lang="es-419" sz="1200">
                <a:solidFill>
                  <a:schemeClr val="accent5"/>
                </a:solidFill>
                <a:latin typeface="Roboto"/>
                <a:ea typeface="Roboto"/>
                <a:cs typeface="Roboto"/>
                <a:sym typeface="Roboto"/>
              </a:rPr>
              <a:t> </a:t>
            </a:r>
            <a:r>
              <a:rPr lang="es-419" sz="1200">
                <a:solidFill>
                  <a:srgbClr val="595959"/>
                </a:solidFill>
                <a:latin typeface="Roboto"/>
                <a:ea typeface="Roboto"/>
                <a:cs typeface="Roboto"/>
                <a:sym typeface="Roboto"/>
              </a:rPr>
              <a:t>(7 minutos)</a:t>
            </a:r>
            <a:endParaRPr sz="1200">
              <a:solidFill>
                <a:srgbClr val="59595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t/>
            </a:r>
            <a:endParaRPr sz="1200">
              <a:solidFill>
                <a:srgbClr val="59595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rPr lang="es-419" sz="1200">
                <a:solidFill>
                  <a:srgbClr val="595959"/>
                </a:solidFill>
                <a:latin typeface="Roboto"/>
                <a:ea typeface="Roboto"/>
                <a:cs typeface="Roboto"/>
                <a:sym typeface="Roboto"/>
              </a:rPr>
              <a:t>Primeros pasos con Github Copilot:</a:t>
            </a:r>
            <a:r>
              <a:rPr b="1" lang="es-419" sz="1200">
                <a:solidFill>
                  <a:schemeClr val="accent5"/>
                </a:solidFill>
                <a:latin typeface="Roboto"/>
                <a:ea typeface="Roboto"/>
                <a:cs typeface="Roboto"/>
                <a:sym typeface="Roboto"/>
              </a:rPr>
              <a:t> </a:t>
            </a:r>
            <a:r>
              <a:rPr b="1" lang="es-419" sz="1200">
                <a:solidFill>
                  <a:schemeClr val="accent5"/>
                </a:solidFill>
                <a:uFill>
                  <a:noFill/>
                </a:uFill>
                <a:latin typeface="Roboto"/>
                <a:ea typeface="Roboto"/>
                <a:cs typeface="Roboto"/>
                <a:sym typeface="Roboto"/>
                <a:hlinkClick r:id="rId4">
                  <a:extLst>
                    <a:ext uri="{A12FA001-AC4F-418D-AE19-62706E023703}">
                      <ahyp:hlinkClr val="tx"/>
                    </a:ext>
                  </a:extLst>
                </a:hlinkClick>
              </a:rPr>
              <a:t>https://youtu.be/QOiVVishzMU</a:t>
            </a:r>
            <a:r>
              <a:rPr lang="es-419" sz="1200">
                <a:solidFill>
                  <a:srgbClr val="595959"/>
                </a:solidFill>
                <a:latin typeface="Roboto"/>
                <a:ea typeface="Roboto"/>
                <a:cs typeface="Roboto"/>
                <a:sym typeface="Roboto"/>
              </a:rPr>
              <a:t> (6 minutos) </a:t>
            </a:r>
            <a:endParaRPr i="0" sz="1200" u="none" cap="none" strike="noStrike">
              <a:solidFill>
                <a:srgbClr val="595959"/>
              </a:solidFill>
              <a:latin typeface="Roboto"/>
              <a:ea typeface="Roboto"/>
              <a:cs typeface="Roboto"/>
              <a:sym typeface="Roboto"/>
            </a:endParaRPr>
          </a:p>
        </p:txBody>
      </p:sp>
      <p:pic>
        <p:nvPicPr>
          <p:cNvPr id="388" name="Google Shape;388;p45" title="copilot.png"/>
          <p:cNvPicPr preferRelativeResize="0"/>
          <p:nvPr/>
        </p:nvPicPr>
        <p:blipFill>
          <a:blip r:embed="rId5">
            <a:alphaModFix/>
          </a:blip>
          <a:stretch>
            <a:fillRect/>
          </a:stretch>
        </p:blipFill>
        <p:spPr>
          <a:xfrm>
            <a:off x="2273513" y="1999600"/>
            <a:ext cx="4596976" cy="2585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0"/>
        </a:solidFill>
      </p:bgPr>
    </p:bg>
    <p:spTree>
      <p:nvGrpSpPr>
        <p:cNvPr id="392" name="Shape 392"/>
        <p:cNvGrpSpPr/>
        <p:nvPr/>
      </p:nvGrpSpPr>
      <p:grpSpPr>
        <a:xfrm>
          <a:off x="0" y="0"/>
          <a:ext cx="0" cy="0"/>
          <a:chOff x="0" y="0"/>
          <a:chExt cx="0" cy="0"/>
        </a:xfrm>
      </p:grpSpPr>
      <p:sp>
        <p:nvSpPr>
          <p:cNvPr id="393" name="Google Shape;393;p46"/>
          <p:cNvSpPr txBox="1"/>
          <p:nvPr/>
        </p:nvSpPr>
        <p:spPr>
          <a:xfrm>
            <a:off x="341075" y="225902"/>
            <a:ext cx="8437500" cy="116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900"/>
              <a:buFont typeface="Arial"/>
              <a:buNone/>
            </a:pPr>
            <a:r>
              <a:rPr lang="es-419" sz="3000">
                <a:solidFill>
                  <a:srgbClr val="0E2C99"/>
                </a:solidFill>
                <a:latin typeface="Viga"/>
                <a:ea typeface="Viga"/>
                <a:cs typeface="Viga"/>
                <a:sym typeface="Viga"/>
              </a:rPr>
              <a:t>Para no atrasarse… </a:t>
            </a:r>
            <a:endParaRPr sz="3000">
              <a:solidFill>
                <a:srgbClr val="0E2C99"/>
              </a:solidFill>
              <a:latin typeface="Viga"/>
              <a:ea typeface="Viga"/>
              <a:cs typeface="Viga"/>
              <a:sym typeface="Viga"/>
            </a:endParaRPr>
          </a:p>
          <a:p>
            <a:pPr indent="0" lvl="0" marL="0" marR="0" rtl="0" algn="l">
              <a:lnSpc>
                <a:spcPct val="90000"/>
              </a:lnSpc>
              <a:spcBef>
                <a:spcPts val="0"/>
              </a:spcBef>
              <a:spcAft>
                <a:spcPts val="0"/>
              </a:spcAft>
              <a:buClr>
                <a:srgbClr val="000000"/>
              </a:buClr>
              <a:buSzPts val="900"/>
              <a:buFont typeface="Arial"/>
              <a:buNone/>
            </a:pPr>
            <a:r>
              <a:t/>
            </a:r>
            <a:endParaRPr sz="1200">
              <a:solidFill>
                <a:srgbClr val="595959"/>
              </a:solidFill>
              <a:latin typeface="Viga"/>
              <a:ea typeface="Viga"/>
              <a:cs typeface="Viga"/>
              <a:sym typeface="Viga"/>
            </a:endParaRPr>
          </a:p>
          <a:p>
            <a:pPr indent="0" lvl="0" marL="0" marR="0" rtl="0" algn="l">
              <a:lnSpc>
                <a:spcPct val="115000"/>
              </a:lnSpc>
              <a:spcBef>
                <a:spcPts val="0"/>
              </a:spcBef>
              <a:spcAft>
                <a:spcPts val="0"/>
              </a:spcAft>
              <a:buClr>
                <a:srgbClr val="000000"/>
              </a:buClr>
              <a:buSzPts val="900"/>
              <a:buFont typeface="Arial"/>
              <a:buNone/>
            </a:pPr>
            <a:r>
              <a:rPr b="1" lang="es-419" sz="1200">
                <a:solidFill>
                  <a:schemeClr val="accent5"/>
                </a:solidFill>
                <a:latin typeface="Roboto"/>
                <a:ea typeface="Roboto"/>
                <a:cs typeface="Roboto"/>
                <a:sym typeface="Roboto"/>
              </a:rPr>
              <a:t>https://www.youtube.com/watch?v=zhA-gcXSmjY</a:t>
            </a:r>
            <a:r>
              <a:rPr lang="es-419" sz="1200">
                <a:solidFill>
                  <a:schemeClr val="accent5"/>
                </a:solidFill>
                <a:latin typeface="Roboto"/>
                <a:ea typeface="Roboto"/>
                <a:cs typeface="Roboto"/>
                <a:sym typeface="Roboto"/>
              </a:rPr>
              <a:t> </a:t>
            </a:r>
            <a:r>
              <a:rPr lang="es-419" sz="1200">
                <a:solidFill>
                  <a:srgbClr val="595959"/>
                </a:solidFill>
                <a:latin typeface="Roboto"/>
                <a:ea typeface="Roboto"/>
                <a:cs typeface="Roboto"/>
                <a:sym typeface="Roboto"/>
              </a:rPr>
              <a:t>(10 minutos)</a:t>
            </a:r>
            <a:endParaRPr sz="1200">
              <a:solidFill>
                <a:srgbClr val="595959"/>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900"/>
              <a:buFont typeface="Arial"/>
              <a:buNone/>
            </a:pPr>
            <a:r>
              <a:t/>
            </a:r>
            <a:endParaRPr i="0" sz="1200" u="none" cap="none" strike="noStrike">
              <a:solidFill>
                <a:srgbClr val="595959"/>
              </a:solidFill>
              <a:latin typeface="Roboto"/>
              <a:ea typeface="Roboto"/>
              <a:cs typeface="Roboto"/>
              <a:sym typeface="Roboto"/>
            </a:endParaRPr>
          </a:p>
        </p:txBody>
      </p:sp>
      <p:pic>
        <p:nvPicPr>
          <p:cNvPr id="394" name="Google Shape;394;p46" title="curso.png"/>
          <p:cNvPicPr preferRelativeResize="0"/>
          <p:nvPr/>
        </p:nvPicPr>
        <p:blipFill>
          <a:blip r:embed="rId3">
            <a:alphaModFix/>
          </a:blip>
          <a:stretch>
            <a:fillRect/>
          </a:stretch>
        </p:blipFill>
        <p:spPr>
          <a:xfrm>
            <a:off x="1915649" y="1458002"/>
            <a:ext cx="5312702" cy="2988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47"/>
          <p:cNvGrpSpPr/>
          <p:nvPr/>
        </p:nvGrpSpPr>
        <p:grpSpPr>
          <a:xfrm>
            <a:off x="1254275" y="1035300"/>
            <a:ext cx="2577300" cy="3072900"/>
            <a:chOff x="1177350" y="1045650"/>
            <a:chExt cx="2577300" cy="3072900"/>
          </a:xfrm>
        </p:grpSpPr>
        <p:sp>
          <p:nvSpPr>
            <p:cNvPr id="400" name="Google Shape;400;p47"/>
            <p:cNvSpPr txBox="1"/>
            <p:nvPr/>
          </p:nvSpPr>
          <p:spPr>
            <a:xfrm>
              <a:off x="1177350" y="3241350"/>
              <a:ext cx="2577300" cy="877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es-419" sz="3000" u="none" cap="none" strike="noStrike">
                  <a:solidFill>
                    <a:srgbClr val="FFFFFF"/>
                  </a:solidFill>
                  <a:latin typeface="Viga"/>
                  <a:ea typeface="Viga"/>
                  <a:cs typeface="Viga"/>
                  <a:sym typeface="Viga"/>
                </a:rPr>
                <a:t>¡B</a:t>
              </a:r>
              <a:r>
                <a:rPr lang="es-419" sz="3000">
                  <a:solidFill>
                    <a:srgbClr val="FFFFFF"/>
                  </a:solidFill>
                  <a:latin typeface="Viga"/>
                  <a:ea typeface="Viga"/>
                  <a:cs typeface="Viga"/>
                  <a:sym typeface="Viga"/>
                </a:rPr>
                <a:t>ienvenidos</a:t>
              </a:r>
              <a:r>
                <a:rPr b="0" i="0" lang="es-419" sz="3000" u="none" cap="none" strike="noStrike">
                  <a:solidFill>
                    <a:srgbClr val="FFFFFF"/>
                  </a:solidFill>
                  <a:latin typeface="Viga"/>
                  <a:ea typeface="Viga"/>
                  <a:cs typeface="Viga"/>
                  <a:sym typeface="Viga"/>
                </a:rPr>
                <a:t>!</a:t>
              </a:r>
              <a:endParaRPr b="0" i="0" sz="3000" u="none" cap="none" strike="noStrike">
                <a:solidFill>
                  <a:srgbClr val="FFFFFF"/>
                </a:solidFill>
                <a:latin typeface="Viga"/>
                <a:ea typeface="Viga"/>
                <a:cs typeface="Viga"/>
                <a:sym typeface="Viga"/>
              </a:endParaRPr>
            </a:p>
            <a:p>
              <a:pPr indent="0" lvl="0" marL="0" marR="0" rtl="0" algn="ctr">
                <a:lnSpc>
                  <a:spcPct val="100000"/>
                </a:lnSpc>
                <a:spcBef>
                  <a:spcPts val="0"/>
                </a:spcBef>
                <a:spcAft>
                  <a:spcPts val="0"/>
                </a:spcAft>
                <a:buClr>
                  <a:srgbClr val="000000"/>
                </a:buClr>
                <a:buSzPts val="3600"/>
                <a:buFont typeface="Arial"/>
                <a:buNone/>
              </a:pPr>
              <a:r>
                <a:rPr lang="es-419" sz="1500">
                  <a:solidFill>
                    <a:srgbClr val="FFFFFF"/>
                  </a:solidFill>
                  <a:highlight>
                    <a:srgbClr val="7965AE"/>
                  </a:highlight>
                  <a:latin typeface="Viga"/>
                  <a:ea typeface="Viga"/>
                  <a:cs typeface="Viga"/>
                  <a:sym typeface="Viga"/>
                </a:rPr>
                <a:t>¿Nos presentamos?</a:t>
              </a:r>
              <a:endParaRPr sz="1500">
                <a:solidFill>
                  <a:srgbClr val="FFFFFF"/>
                </a:solidFill>
                <a:highlight>
                  <a:srgbClr val="7965AE"/>
                </a:highlight>
                <a:latin typeface="Viga"/>
                <a:ea typeface="Viga"/>
                <a:cs typeface="Viga"/>
                <a:sym typeface="Viga"/>
              </a:endParaRPr>
            </a:p>
          </p:txBody>
        </p:sp>
        <p:pic>
          <p:nvPicPr>
            <p:cNvPr id="401" name="Google Shape;401;p47" title="ChatGPT Image 31 jul 2025, 04_41_59 p.m..png"/>
            <p:cNvPicPr preferRelativeResize="0"/>
            <p:nvPr/>
          </p:nvPicPr>
          <p:blipFill rotWithShape="1">
            <a:blip r:embed="rId3">
              <a:alphaModFix/>
            </a:blip>
            <a:srcRect b="0" l="19903" r="21503" t="0"/>
            <a:stretch/>
          </p:blipFill>
          <p:spPr>
            <a:xfrm>
              <a:off x="1768900" y="1045650"/>
              <a:ext cx="1394199" cy="2379451"/>
            </a:xfrm>
            <a:prstGeom prst="rect">
              <a:avLst/>
            </a:prstGeom>
            <a:noFill/>
            <a:ln>
              <a:noFill/>
            </a:ln>
            <a:effectLst>
              <a:outerShdw blurRad="114300" rotWithShape="0" algn="bl" dir="5400000" dist="114300">
                <a:srgbClr val="000000">
                  <a:alpha val="30000"/>
                </a:srgbClr>
              </a:outerShdw>
            </a:effectLst>
          </p:spPr>
        </p:pic>
      </p:grpSp>
      <p:sp>
        <p:nvSpPr>
          <p:cNvPr id="402" name="Google Shape;402;p47"/>
          <p:cNvSpPr txBox="1"/>
          <p:nvPr/>
        </p:nvSpPr>
        <p:spPr>
          <a:xfrm>
            <a:off x="4572000" y="1948350"/>
            <a:ext cx="4032000" cy="1246800"/>
          </a:xfrm>
          <a:prstGeom prst="rect">
            <a:avLst/>
          </a:prstGeom>
          <a:noFill/>
          <a:ln>
            <a:noFill/>
          </a:ln>
        </p:spPr>
        <p:txBody>
          <a:bodyPr anchorCtr="0" anchor="t" bIns="45725" lIns="45725" spcFirstLastPara="1" rIns="45725" wrap="square" tIns="45725">
            <a:spAutoFit/>
          </a:bodyPr>
          <a:lstStyle/>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¿Qué recuerdan de la clase anterior?</a:t>
            </a:r>
            <a:endParaRPr sz="1500">
              <a:solidFill>
                <a:srgbClr val="FFFFFF"/>
              </a:solidFill>
              <a:latin typeface="Roboto"/>
              <a:ea typeface="Roboto"/>
              <a:cs typeface="Roboto"/>
              <a:sym typeface="Roboto"/>
            </a:endParaRPr>
          </a:p>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¿Qué esperan aprender?</a:t>
            </a:r>
            <a:endParaRPr sz="1500">
              <a:solidFill>
                <a:srgbClr val="FFFFFF"/>
              </a:solidFill>
              <a:latin typeface="Roboto"/>
              <a:ea typeface="Roboto"/>
              <a:cs typeface="Roboto"/>
              <a:sym typeface="Roboto"/>
            </a:endParaRPr>
          </a:p>
          <a:p>
            <a:pPr indent="-323850" lvl="0" marL="457200" marR="0" rtl="0" algn="l">
              <a:lnSpc>
                <a:spcPct val="200000"/>
              </a:lnSpc>
              <a:spcBef>
                <a:spcPts val="0"/>
              </a:spcBef>
              <a:spcAft>
                <a:spcPts val="0"/>
              </a:spcAft>
              <a:buClr>
                <a:srgbClr val="FFFFFF"/>
              </a:buClr>
              <a:buSzPts val="1500"/>
              <a:buFont typeface="Roboto"/>
              <a:buChar char="●"/>
            </a:pPr>
            <a:r>
              <a:rPr lang="es-419" sz="1500">
                <a:solidFill>
                  <a:srgbClr val="FFFFFF"/>
                </a:solidFill>
                <a:latin typeface="Roboto"/>
                <a:ea typeface="Roboto"/>
                <a:cs typeface="Roboto"/>
                <a:sym typeface="Roboto"/>
              </a:rPr>
              <a:t>¿Tienen alguna pregunta?</a:t>
            </a:r>
            <a:endParaRPr sz="15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p:nvPr/>
        </p:nvSpPr>
        <p:spPr>
          <a:xfrm>
            <a:off x="540000" y="2881997"/>
            <a:ext cx="3693000" cy="1059000"/>
          </a:xfrm>
          <a:prstGeom prst="roundRect">
            <a:avLst>
              <a:gd fmla="val 16667" name="adj"/>
            </a:avLst>
          </a:prstGeom>
          <a:noFill/>
          <a:ln cap="flat" cmpd="sng" w="19050">
            <a:solidFill>
              <a:srgbClr val="0E2C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48"/>
          <p:cNvSpPr txBox="1"/>
          <p:nvPr/>
        </p:nvSpPr>
        <p:spPr>
          <a:xfrm>
            <a:off x="2436450" y="359988"/>
            <a:ext cx="4271100" cy="785100"/>
          </a:xfrm>
          <a:prstGeom prst="rect">
            <a:avLst/>
          </a:prstGeom>
          <a:noFill/>
          <a:ln>
            <a:noFill/>
          </a:ln>
        </p:spPr>
        <p:txBody>
          <a:bodyPr anchorCtr="0" anchor="ctr" bIns="45725" lIns="45725" spcFirstLastPara="1" rIns="45725" wrap="square" tIns="45725">
            <a:spAutoFit/>
          </a:bodyPr>
          <a:lstStyle/>
          <a:p>
            <a:pPr indent="0" lvl="0" marL="0" marR="0" rtl="0" algn="ctr">
              <a:lnSpc>
                <a:spcPct val="100000"/>
              </a:lnSpc>
              <a:spcBef>
                <a:spcPts val="0"/>
              </a:spcBef>
              <a:spcAft>
                <a:spcPts val="0"/>
              </a:spcAft>
              <a:buClr>
                <a:srgbClr val="000000"/>
              </a:buClr>
              <a:buSzPts val="4000"/>
              <a:buFont typeface="Arial"/>
              <a:buNone/>
            </a:pPr>
            <a:r>
              <a:rPr b="0" i="0" lang="es-419" sz="3000" u="none" cap="none" strike="noStrike">
                <a:solidFill>
                  <a:srgbClr val="FDFDFD"/>
                </a:solidFill>
                <a:latin typeface="Viga"/>
                <a:ea typeface="Viga"/>
                <a:cs typeface="Viga"/>
                <a:sym typeface="Viga"/>
              </a:rPr>
              <a:t>Contenidos</a:t>
            </a:r>
            <a:endParaRPr b="0" i="0" sz="3000" u="none" cap="none" strike="noStrike">
              <a:solidFill>
                <a:srgbClr val="FDFDFD"/>
              </a:solidFill>
              <a:latin typeface="Viga"/>
              <a:ea typeface="Viga"/>
              <a:cs typeface="Viga"/>
              <a:sym typeface="Viga"/>
            </a:endParaRPr>
          </a:p>
          <a:p>
            <a:pPr indent="0" lvl="0" marL="0" marR="0" rtl="0" algn="ctr">
              <a:lnSpc>
                <a:spcPct val="100000"/>
              </a:lnSpc>
              <a:spcBef>
                <a:spcPts val="0"/>
              </a:spcBef>
              <a:spcAft>
                <a:spcPts val="0"/>
              </a:spcAft>
              <a:buClr>
                <a:srgbClr val="000000"/>
              </a:buClr>
              <a:buSzPts val="4000"/>
              <a:buFont typeface="Arial"/>
              <a:buNone/>
            </a:pPr>
            <a:r>
              <a:rPr lang="es-419" sz="1500">
                <a:solidFill>
                  <a:srgbClr val="FDFDFD"/>
                </a:solidFill>
                <a:highlight>
                  <a:srgbClr val="0E2C99"/>
                </a:highlight>
                <a:latin typeface="Viga"/>
                <a:ea typeface="Viga"/>
                <a:cs typeface="Viga"/>
                <a:sym typeface="Viga"/>
              </a:rPr>
              <a:t>Por temas</a:t>
            </a:r>
            <a:r>
              <a:rPr b="0" i="0" lang="es-419" sz="1500" u="none" cap="none" strike="noStrike">
                <a:solidFill>
                  <a:srgbClr val="FDFDFD"/>
                </a:solidFill>
                <a:highlight>
                  <a:srgbClr val="0E2C99"/>
                </a:highlight>
                <a:latin typeface="Viga"/>
                <a:ea typeface="Viga"/>
                <a:cs typeface="Viga"/>
                <a:sym typeface="Viga"/>
              </a:rPr>
              <a:t> </a:t>
            </a:r>
            <a:endParaRPr b="0" i="0" sz="1500" u="none" cap="none" strike="noStrike">
              <a:solidFill>
                <a:srgbClr val="FDFDFD"/>
              </a:solidFill>
              <a:highlight>
                <a:srgbClr val="0E2C99"/>
              </a:highlight>
              <a:latin typeface="Viga"/>
              <a:ea typeface="Viga"/>
              <a:cs typeface="Viga"/>
              <a:sym typeface="Viga"/>
            </a:endParaRPr>
          </a:p>
        </p:txBody>
      </p:sp>
      <p:sp>
        <p:nvSpPr>
          <p:cNvPr id="409" name="Google Shape;409;p48"/>
          <p:cNvSpPr txBox="1"/>
          <p:nvPr/>
        </p:nvSpPr>
        <p:spPr>
          <a:xfrm>
            <a:off x="1157700" y="2014097"/>
            <a:ext cx="3414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Introducción IA</a:t>
            </a:r>
            <a:endParaRPr sz="1500">
              <a:solidFill>
                <a:srgbClr val="FDFDFD"/>
              </a:solidFill>
              <a:latin typeface="Roboto"/>
              <a:ea typeface="Roboto"/>
              <a:cs typeface="Roboto"/>
              <a:sym typeface="Roboto"/>
            </a:endParaRPr>
          </a:p>
        </p:txBody>
      </p:sp>
      <p:sp>
        <p:nvSpPr>
          <p:cNvPr id="410" name="Google Shape;410;p48"/>
          <p:cNvSpPr txBox="1"/>
          <p:nvPr/>
        </p:nvSpPr>
        <p:spPr>
          <a:xfrm>
            <a:off x="540000" y="1898597"/>
            <a:ext cx="61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000">
                <a:solidFill>
                  <a:srgbClr val="FDFDFD"/>
                </a:solidFill>
                <a:latin typeface="Viga"/>
                <a:ea typeface="Viga"/>
                <a:cs typeface="Viga"/>
                <a:sym typeface="Viga"/>
              </a:rPr>
              <a:t>01</a:t>
            </a:r>
            <a:endParaRPr sz="3000">
              <a:solidFill>
                <a:srgbClr val="FDFDFD"/>
              </a:solidFill>
              <a:latin typeface="Viga"/>
              <a:ea typeface="Viga"/>
              <a:cs typeface="Viga"/>
              <a:sym typeface="Viga"/>
            </a:endParaRPr>
          </a:p>
        </p:txBody>
      </p:sp>
      <p:sp>
        <p:nvSpPr>
          <p:cNvPr id="411" name="Google Shape;411;p48"/>
          <p:cNvSpPr txBox="1"/>
          <p:nvPr/>
        </p:nvSpPr>
        <p:spPr>
          <a:xfrm>
            <a:off x="5189700" y="1881347"/>
            <a:ext cx="3414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Fundamentos del dato</a:t>
            </a:r>
            <a:endParaRPr sz="1500">
              <a:solidFill>
                <a:srgbClr val="FDFDFD"/>
              </a:solidFill>
              <a:latin typeface="Roboto"/>
              <a:ea typeface="Roboto"/>
              <a:cs typeface="Roboto"/>
              <a:sym typeface="Roboto"/>
            </a:endParaRPr>
          </a:p>
          <a:p>
            <a:pPr indent="-323850" lvl="0" marL="457200" rtl="0" algn="l">
              <a:lnSpc>
                <a:spcPct val="115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Pensamiento computacional</a:t>
            </a:r>
            <a:endParaRPr sz="1500">
              <a:solidFill>
                <a:srgbClr val="FDFDFD"/>
              </a:solidFill>
              <a:latin typeface="Roboto"/>
              <a:ea typeface="Roboto"/>
              <a:cs typeface="Roboto"/>
              <a:sym typeface="Roboto"/>
            </a:endParaRPr>
          </a:p>
        </p:txBody>
      </p:sp>
      <p:sp>
        <p:nvSpPr>
          <p:cNvPr id="412" name="Google Shape;412;p48"/>
          <p:cNvSpPr txBox="1"/>
          <p:nvPr/>
        </p:nvSpPr>
        <p:spPr>
          <a:xfrm>
            <a:off x="4572000" y="1898597"/>
            <a:ext cx="61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000">
                <a:solidFill>
                  <a:srgbClr val="FDFDFD"/>
                </a:solidFill>
                <a:latin typeface="Viga"/>
                <a:ea typeface="Viga"/>
                <a:cs typeface="Viga"/>
                <a:sym typeface="Viga"/>
              </a:rPr>
              <a:t>02</a:t>
            </a:r>
            <a:endParaRPr sz="3000">
              <a:solidFill>
                <a:srgbClr val="FDFDFD"/>
              </a:solidFill>
              <a:latin typeface="Viga"/>
              <a:ea typeface="Viga"/>
              <a:cs typeface="Viga"/>
              <a:sym typeface="Viga"/>
            </a:endParaRPr>
          </a:p>
        </p:txBody>
      </p:sp>
      <p:sp>
        <p:nvSpPr>
          <p:cNvPr id="413" name="Google Shape;413;p48"/>
          <p:cNvSpPr txBox="1"/>
          <p:nvPr/>
        </p:nvSpPr>
        <p:spPr>
          <a:xfrm>
            <a:off x="5189700" y="3186497"/>
            <a:ext cx="3414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Introducción a Python</a:t>
            </a:r>
            <a:endParaRPr sz="1500">
              <a:solidFill>
                <a:srgbClr val="FDFDFD"/>
              </a:solidFill>
              <a:latin typeface="Roboto"/>
              <a:ea typeface="Roboto"/>
              <a:cs typeface="Roboto"/>
              <a:sym typeface="Roboto"/>
            </a:endParaRPr>
          </a:p>
        </p:txBody>
      </p:sp>
      <p:sp>
        <p:nvSpPr>
          <p:cNvPr id="414" name="Google Shape;414;p48"/>
          <p:cNvSpPr txBox="1"/>
          <p:nvPr/>
        </p:nvSpPr>
        <p:spPr>
          <a:xfrm>
            <a:off x="4572000" y="3070997"/>
            <a:ext cx="655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000">
                <a:solidFill>
                  <a:srgbClr val="FDFDFD"/>
                </a:solidFill>
                <a:latin typeface="Viga"/>
                <a:ea typeface="Viga"/>
                <a:cs typeface="Viga"/>
                <a:sym typeface="Viga"/>
              </a:rPr>
              <a:t>04</a:t>
            </a:r>
            <a:endParaRPr sz="3000">
              <a:solidFill>
                <a:srgbClr val="FDFDFD"/>
              </a:solidFill>
              <a:latin typeface="Viga"/>
              <a:ea typeface="Viga"/>
              <a:cs typeface="Viga"/>
              <a:sym typeface="Viga"/>
            </a:endParaRPr>
          </a:p>
        </p:txBody>
      </p:sp>
      <p:sp>
        <p:nvSpPr>
          <p:cNvPr id="415" name="Google Shape;415;p48"/>
          <p:cNvSpPr txBox="1"/>
          <p:nvPr/>
        </p:nvSpPr>
        <p:spPr>
          <a:xfrm>
            <a:off x="1157700" y="3203747"/>
            <a:ext cx="3414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Introducción Python</a:t>
            </a:r>
            <a:endParaRPr sz="1500">
              <a:solidFill>
                <a:srgbClr val="FDFDFD"/>
              </a:solidFill>
              <a:latin typeface="Roboto"/>
              <a:ea typeface="Roboto"/>
              <a:cs typeface="Roboto"/>
              <a:sym typeface="Roboto"/>
            </a:endParaRPr>
          </a:p>
        </p:txBody>
      </p:sp>
      <p:sp>
        <p:nvSpPr>
          <p:cNvPr id="416" name="Google Shape;416;p48"/>
          <p:cNvSpPr txBox="1"/>
          <p:nvPr/>
        </p:nvSpPr>
        <p:spPr>
          <a:xfrm>
            <a:off x="540000" y="3088247"/>
            <a:ext cx="61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000">
                <a:solidFill>
                  <a:srgbClr val="FDFDFD"/>
                </a:solidFill>
                <a:latin typeface="Viga"/>
                <a:ea typeface="Viga"/>
                <a:cs typeface="Viga"/>
                <a:sym typeface="Viga"/>
              </a:rPr>
              <a:t>03</a:t>
            </a:r>
            <a:endParaRPr sz="3000">
              <a:solidFill>
                <a:srgbClr val="FDFDFD"/>
              </a:solidFill>
              <a:latin typeface="Viga"/>
              <a:ea typeface="Viga"/>
              <a:cs typeface="Viga"/>
              <a:sym typeface="Vig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nvSpPr>
        <p:spPr>
          <a:xfrm>
            <a:off x="4572000" y="2004750"/>
            <a:ext cx="4032000" cy="11340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Preparación del entorno</a:t>
            </a:r>
            <a:endParaRPr sz="1500">
              <a:solidFill>
                <a:srgbClr val="FDFDFD"/>
              </a:solidFill>
              <a:latin typeface="Roboto"/>
              <a:ea typeface="Roboto"/>
              <a:cs typeface="Roboto"/>
              <a:sym typeface="Roboto"/>
            </a:endParaRPr>
          </a:p>
          <a:p>
            <a:pPr indent="-323850" lvl="0" marL="457200" rtl="0" algn="l">
              <a:lnSpc>
                <a:spcPct val="100000"/>
              </a:lnSpc>
              <a:spcBef>
                <a:spcPts val="1000"/>
              </a:spcBef>
              <a:spcAft>
                <a:spcPts val="0"/>
              </a:spcAft>
              <a:buClr>
                <a:srgbClr val="FDFDFD"/>
              </a:buClr>
              <a:buSzPts val="1500"/>
              <a:buFont typeface="Roboto"/>
              <a:buChar char="●"/>
            </a:pPr>
            <a:r>
              <a:rPr lang="es-419" sz="1500">
                <a:solidFill>
                  <a:srgbClr val="FDFDFD"/>
                </a:solidFill>
                <a:latin typeface="Roboto"/>
                <a:ea typeface="Roboto"/>
                <a:cs typeface="Roboto"/>
                <a:sym typeface="Roboto"/>
              </a:rPr>
              <a:t>Variables, tipos de datos y operadores</a:t>
            </a:r>
            <a:endParaRPr sz="1500">
              <a:solidFill>
                <a:srgbClr val="FDFDFD"/>
              </a:solidFill>
              <a:latin typeface="Roboto"/>
              <a:ea typeface="Roboto"/>
              <a:cs typeface="Roboto"/>
              <a:sym typeface="Roboto"/>
            </a:endParaRPr>
          </a:p>
          <a:p>
            <a:pPr indent="-323850" lvl="0" marL="457200" rtl="0" algn="l">
              <a:lnSpc>
                <a:spcPct val="100000"/>
              </a:lnSpc>
              <a:spcBef>
                <a:spcPts val="1000"/>
              </a:spcBef>
              <a:spcAft>
                <a:spcPts val="1000"/>
              </a:spcAft>
              <a:buClr>
                <a:srgbClr val="FDFDFD"/>
              </a:buClr>
              <a:buSzPts val="1500"/>
              <a:buFont typeface="Roboto"/>
              <a:buChar char="●"/>
            </a:pPr>
            <a:r>
              <a:rPr lang="es-419" sz="1500">
                <a:solidFill>
                  <a:srgbClr val="FDFDFD"/>
                </a:solidFill>
                <a:latin typeface="Roboto"/>
                <a:ea typeface="Roboto"/>
                <a:cs typeface="Roboto"/>
                <a:sym typeface="Roboto"/>
              </a:rPr>
              <a:t>Colecciones</a:t>
            </a:r>
            <a:endParaRPr sz="1500">
              <a:solidFill>
                <a:srgbClr val="FDFDFD"/>
              </a:solidFill>
              <a:latin typeface="Roboto"/>
              <a:ea typeface="Roboto"/>
              <a:cs typeface="Roboto"/>
              <a:sym typeface="Roboto"/>
            </a:endParaRPr>
          </a:p>
        </p:txBody>
      </p:sp>
      <p:grpSp>
        <p:nvGrpSpPr>
          <p:cNvPr id="422" name="Google Shape;422;p49"/>
          <p:cNvGrpSpPr/>
          <p:nvPr/>
        </p:nvGrpSpPr>
        <p:grpSpPr>
          <a:xfrm>
            <a:off x="540000" y="1280500"/>
            <a:ext cx="4032000" cy="2582501"/>
            <a:chOff x="540000" y="1440000"/>
            <a:chExt cx="4032000" cy="2582501"/>
          </a:xfrm>
        </p:grpSpPr>
        <p:sp>
          <p:nvSpPr>
            <p:cNvPr id="423" name="Google Shape;423;p49"/>
            <p:cNvSpPr txBox="1"/>
            <p:nvPr/>
          </p:nvSpPr>
          <p:spPr>
            <a:xfrm>
              <a:off x="540000" y="1440000"/>
              <a:ext cx="4032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419" sz="3000">
                  <a:solidFill>
                    <a:srgbClr val="FFFFFF"/>
                  </a:solidFill>
                  <a:latin typeface="Viga"/>
                  <a:ea typeface="Viga"/>
                  <a:cs typeface="Viga"/>
                  <a:sym typeface="Viga"/>
                </a:rPr>
                <a:t>Objetivos de la clase</a:t>
              </a:r>
              <a:endParaRPr i="0" sz="3000" u="none" cap="none" strike="noStrike">
                <a:solidFill>
                  <a:srgbClr val="FFFFFF"/>
                </a:solidFill>
                <a:latin typeface="DM Sans"/>
                <a:ea typeface="DM Sans"/>
                <a:cs typeface="DM Sans"/>
                <a:sym typeface="DM Sans"/>
              </a:endParaRPr>
            </a:p>
          </p:txBody>
        </p:sp>
        <p:pic>
          <p:nvPicPr>
            <p:cNvPr id="424" name="Google Shape;424;p49" title="ChatGPT Image 1 ago 2025, 01_12_31 p.m..png"/>
            <p:cNvPicPr preferRelativeResize="0"/>
            <p:nvPr/>
          </p:nvPicPr>
          <p:blipFill rotWithShape="1">
            <a:blip r:embed="rId3">
              <a:alphaModFix/>
            </a:blip>
            <a:srcRect b="16342" l="13566" r="13178" t="24660"/>
            <a:stretch/>
          </p:blipFill>
          <p:spPr>
            <a:xfrm>
              <a:off x="1735625" y="2040300"/>
              <a:ext cx="1640750" cy="1982200"/>
            </a:xfrm>
            <a:prstGeom prst="rect">
              <a:avLst/>
            </a:prstGeom>
            <a:noFill/>
            <a:ln>
              <a:noFill/>
            </a:ln>
            <a:effectLst>
              <a:outerShdw blurRad="114300" rotWithShape="0" algn="bl" dir="5400000" dist="114300">
                <a:srgbClr val="000000">
                  <a:alpha val="30000"/>
                </a:srgbClr>
              </a:outerShdw>
            </a:effectLst>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